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4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4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6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4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53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2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2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5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5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2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3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8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18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-laboratorij.carnet.hr/powtoon/" TargetMode="External"/><Relationship Id="rId2" Type="http://schemas.openxmlformats.org/officeDocument/2006/relationships/hyperlink" Target="https://www.powtoon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natasa.zvonar@skole.h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jskapismenost.hr/sigurnost-na-internetu/" TargetMode="External"/><Relationship Id="rId2" Type="http://schemas.openxmlformats.org/officeDocument/2006/relationships/hyperlink" Target="https://www.petzanet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rnet.hr/wp-content/uploads/2019/09/Sigurnost-na-Internetu-1.pdf" TargetMode="External"/><Relationship Id="rId5" Type="http://schemas.openxmlformats.org/officeDocument/2006/relationships/hyperlink" Target="https://www.dansigurnijeginterneta.org/" TargetMode="External"/><Relationship Id="rId4" Type="http://schemas.openxmlformats.org/officeDocument/2006/relationships/hyperlink" Target="http://www.dansigurnijeginterneta.org/materijali-i-savjet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18938" y="1964267"/>
            <a:ext cx="9541187" cy="2421464"/>
          </a:xfrm>
        </p:spPr>
        <p:txBody>
          <a:bodyPr>
            <a:normAutofit/>
          </a:bodyPr>
          <a:lstStyle/>
          <a:p>
            <a:r>
              <a:rPr lang="hr-H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Opasnosti na Internetu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18938" y="4385731"/>
            <a:ext cx="7891272" cy="1069848"/>
          </a:xfrm>
        </p:spPr>
        <p:txBody>
          <a:bodyPr>
            <a:normAutofit/>
          </a:bodyPr>
          <a:lstStyle/>
          <a:p>
            <a:pPr algn="r"/>
            <a:r>
              <a:rPr lang="hr-HR" sz="3200" dirty="0"/>
              <a:t>projektni zadatak</a:t>
            </a:r>
          </a:p>
        </p:txBody>
      </p:sp>
    </p:spTree>
    <p:extLst>
      <p:ext uri="{BB962C8B-B14F-4D97-AF65-F5344CB8AC3E}">
        <p14:creationId xmlns:p14="http://schemas.microsoft.com/office/powerpoint/2010/main" val="23213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/>
              <a:t>Projektni 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  <a:p>
            <a:r>
              <a:rPr lang="hr-HR" dirty="0"/>
              <a:t>U grupama po dvoje izradite animirani film o govoru mržnje, elektroničkom nasilju i kako se u tim situacijama zaštititi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560" y="690712"/>
            <a:ext cx="3347726" cy="205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/>
              <a:t>Projektni 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r-HR" dirty="0"/>
          </a:p>
          <a:p>
            <a:r>
              <a:rPr lang="hr-HR" dirty="0"/>
              <a:t>za izradu filma preporučeno je koristiti alat </a:t>
            </a:r>
            <a:r>
              <a:rPr lang="hr-HR" dirty="0" err="1"/>
              <a:t>PawToon</a:t>
            </a:r>
            <a:endParaRPr lang="hr-HR" dirty="0"/>
          </a:p>
          <a:p>
            <a:r>
              <a:rPr lang="hr-HR" dirty="0">
                <a:hlinkClick r:id="rId2"/>
              </a:rPr>
              <a:t>https://www.powtoon.com</a:t>
            </a:r>
            <a:endParaRPr lang="hr-HR" dirty="0"/>
          </a:p>
          <a:p>
            <a:endParaRPr lang="hr-HR" dirty="0"/>
          </a:p>
          <a:p>
            <a:r>
              <a:rPr lang="hr-HR" dirty="0"/>
              <a:t>više informacija o ovom alatu i kako ga koristiti potražite na </a:t>
            </a:r>
            <a:r>
              <a:rPr lang="hr-HR" dirty="0">
                <a:hlinkClick r:id="rId3"/>
              </a:rPr>
              <a:t>http://e-laboratorij.carnet.hr/powtoon/</a:t>
            </a:r>
            <a:endParaRPr lang="hr-HR" dirty="0"/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436" y="3594442"/>
            <a:ext cx="4895850" cy="93345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3156" y="67215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20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Digitalni alat za izradu filma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  <a:p>
            <a:r>
              <a:rPr lang="hr-HR" dirty="0"/>
              <a:t> korištenje </a:t>
            </a:r>
            <a:r>
              <a:rPr lang="hr-HR" dirty="0" err="1"/>
              <a:t>PawToon</a:t>
            </a:r>
            <a:r>
              <a:rPr lang="hr-HR" dirty="0"/>
              <a:t> alata nije obavezno, ali je preporučeno</a:t>
            </a:r>
          </a:p>
          <a:p>
            <a:endParaRPr lang="hr-HR" dirty="0"/>
          </a:p>
          <a:p>
            <a:r>
              <a:rPr lang="hr-HR" dirty="0"/>
              <a:t> možda ti se više sviđa neki drugi alat za izradu filmova s kojim nas želiš upoznati, slobodno odaberi neki drugi alat po svom izboru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762" y="5425491"/>
            <a:ext cx="1992818" cy="13146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237" y="3127221"/>
            <a:ext cx="3199152" cy="129245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048" y="3242825"/>
            <a:ext cx="2122500" cy="106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0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Rok za predaju radova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444584"/>
          </a:xfrm>
        </p:spPr>
        <p:txBody>
          <a:bodyPr>
            <a:normAutofit/>
          </a:bodyPr>
          <a:lstStyle/>
          <a:p>
            <a:r>
              <a:rPr lang="hr-HR" b="1" dirty="0"/>
              <a:t>21.studenog 2023.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gotov film ili link na gotov film pošalji učiteljici na e-mail: </a:t>
            </a:r>
            <a:r>
              <a:rPr lang="hr-HR" dirty="0">
                <a:hlinkClick r:id="rId2"/>
              </a:rPr>
              <a:t>natasa.zvonar@skole.hr</a:t>
            </a:r>
            <a:endParaRPr lang="hr-HR" dirty="0"/>
          </a:p>
          <a:p>
            <a:r>
              <a:rPr lang="hr-HR" dirty="0"/>
              <a:t>Pazi da video nije pre dugačak ili </a:t>
            </a:r>
            <a:r>
              <a:rPr lang="hr-HR"/>
              <a:t>pre kratak (do 2 minute)!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680" y="2578116"/>
            <a:ext cx="3911574" cy="16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21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Prezentacija radova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Nakon isteka roka za predaju radova na satu nastave informatike prezentirati ćete svoje radove</a:t>
            </a:r>
          </a:p>
          <a:p>
            <a:r>
              <a:rPr lang="hr-HR" dirty="0"/>
              <a:t>gotov uradak osim učiteljice ocijenit ćete sami kao grupa i ocijenit će vas ostali učenici u razredu</a:t>
            </a:r>
          </a:p>
          <a:p>
            <a:r>
              <a:rPr lang="hr-HR" dirty="0"/>
              <a:t>svoje ocjene svatko će morati argumentirano obrazložiti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-1878" t="11879" r="1878" b="-4063"/>
          <a:stretch/>
        </p:blipFill>
        <p:spPr>
          <a:xfrm>
            <a:off x="8447964" y="218365"/>
            <a:ext cx="3744036" cy="255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0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Izvori informacija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Na sljedećim mrežnim stranicama možete pronaći dodatne informacije:</a:t>
            </a:r>
          </a:p>
          <a:p>
            <a:r>
              <a:rPr lang="hr-HR" dirty="0">
                <a:hlinkClick r:id="rId2"/>
              </a:rPr>
              <a:t>petzanet.HR- Početna</a:t>
            </a:r>
            <a:endParaRPr lang="pl-PL" dirty="0">
              <a:hlinkClick r:id="rId3"/>
            </a:endParaRPr>
          </a:p>
          <a:p>
            <a:r>
              <a:rPr lang="pl-PL" dirty="0">
                <a:hlinkClick r:id="rId3"/>
              </a:rPr>
              <a:t>Sigurnost na internetu - Medijska pismenost</a:t>
            </a:r>
            <a:endParaRPr lang="hr-HR" dirty="0">
              <a:hlinkClick r:id="rId4"/>
            </a:endParaRPr>
          </a:p>
          <a:p>
            <a:r>
              <a:rPr lang="hr-HR" dirty="0">
                <a:hlinkClick r:id="rId5"/>
              </a:rPr>
              <a:t>Dan sigurnijeg interneta</a:t>
            </a:r>
            <a:endParaRPr lang="hr-HR" dirty="0">
              <a:hlinkClick r:id="rId6"/>
            </a:endParaRPr>
          </a:p>
          <a:p>
            <a:r>
              <a:rPr lang="hr-HR" dirty="0">
                <a:hlinkClick r:id="rId6"/>
              </a:rPr>
              <a:t>https://www.carnet.hr/wp-content/uploads/2019/09/Sigurnost-na-Internetu-1.pdf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0217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drva">
  <a:themeElements>
    <a:clrScheme name="Vrsta drv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Vrsta drv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rsta drv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TM03090434[[fn=Vrsta drva]]</Template>
  <TotalTime>92</TotalTime>
  <Words>229</Words>
  <Application>Microsoft Office PowerPoint</Application>
  <PresentationFormat>Široki zaslon</PresentationFormat>
  <Paragraphs>35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Georgia</vt:lpstr>
      <vt:lpstr>Trebuchet MS</vt:lpstr>
      <vt:lpstr>Wingdings</vt:lpstr>
      <vt:lpstr>Vrsta drva</vt:lpstr>
      <vt:lpstr>Opasnosti na Internetu</vt:lpstr>
      <vt:lpstr>Projektni zadatak</vt:lpstr>
      <vt:lpstr>Projektni zadatak</vt:lpstr>
      <vt:lpstr>Digitalni alat za izradu filma</vt:lpstr>
      <vt:lpstr>Rok za predaju radova</vt:lpstr>
      <vt:lpstr>Prezentacija radova</vt:lpstr>
      <vt:lpstr>Izvori informacija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sigurnijeg interneta</dc:title>
  <dc:creator>Jelena Kralj-Smirčić</dc:creator>
  <cp:lastModifiedBy>Nataša Zvonar</cp:lastModifiedBy>
  <cp:revision>15</cp:revision>
  <dcterms:created xsi:type="dcterms:W3CDTF">2019-01-11T09:47:27Z</dcterms:created>
  <dcterms:modified xsi:type="dcterms:W3CDTF">2023-11-13T12:24:28Z</dcterms:modified>
</cp:coreProperties>
</file>