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7"/>
  </p:notesMasterIdLst>
  <p:sldIdLst>
    <p:sldId id="256" r:id="rId2"/>
    <p:sldId id="346" r:id="rId3"/>
    <p:sldId id="275" r:id="rId4"/>
    <p:sldId id="348" r:id="rId5"/>
    <p:sldId id="277" r:id="rId6"/>
  </p:sldIdLst>
  <p:sldSz cx="9144000" cy="5143500" type="screen16x9"/>
  <p:notesSz cx="6858000" cy="9144000"/>
  <p:embeddedFontLst>
    <p:embeddedFont>
      <p:font typeface="Inconsolata" panose="020B0604020202020204" charset="-18"/>
      <p:regular r:id="rId8"/>
      <p:bold r:id="rId9"/>
    </p:embeddedFont>
    <p:embeddedFont>
      <p:font typeface="Pangolin" panose="020B0604020202020204" charset="-18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7B5"/>
    <a:srgbClr val="3A81BA"/>
    <a:srgbClr val="D89F39"/>
    <a:srgbClr val="5FCA90"/>
    <a:srgbClr val="FFD1A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E6741B-247D-4482-B7BE-ACFFAA20B3CB}">
  <a:tblStyle styleId="{17E6741B-247D-4482-B7BE-ACFFAA20B3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7430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287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lvl="1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lvl="2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lvl="3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lvl="4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lvl="5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lvl="6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lvl="7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lvl="8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16581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HTML</a:t>
            </a:r>
            <a:endParaRPr dirty="0"/>
          </a:p>
        </p:txBody>
      </p:sp>
      <p:sp>
        <p:nvSpPr>
          <p:cNvPr id="4" name="Google Shape;93;p21"/>
          <p:cNvSpPr txBox="1">
            <a:spLocks/>
          </p:cNvSpPr>
          <p:nvPr/>
        </p:nvSpPr>
        <p:spPr>
          <a:xfrm>
            <a:off x="2979205" y="2427234"/>
            <a:ext cx="296659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hr-HR" sz="2800" dirty="0">
                <a:latin typeface="Inconsolata" panose="020B0604020202020204" charset="-18"/>
              </a:rPr>
              <a:t>Zadaci za vježbu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/>
          <p:nvPr/>
        </p:nvSpPr>
        <p:spPr>
          <a:xfrm>
            <a:off x="5332100" y="640646"/>
            <a:ext cx="2705164" cy="3825569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7"/>
          <p:cNvSpPr/>
          <p:nvPr/>
        </p:nvSpPr>
        <p:spPr>
          <a:xfrm>
            <a:off x="5518764" y="992661"/>
            <a:ext cx="2342400" cy="31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Place your screenshot here</a:t>
            </a:r>
            <a:endParaRPr sz="10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45" name="Google Shape;245;p3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46" name="Google Shape;246;p37"/>
          <p:cNvSpPr txBox="1">
            <a:spLocks noGrp="1"/>
          </p:cNvSpPr>
          <p:nvPr>
            <p:ph type="body" idx="4294967295"/>
          </p:nvPr>
        </p:nvSpPr>
        <p:spPr>
          <a:xfrm>
            <a:off x="866375" y="1307525"/>
            <a:ext cx="39750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hr-HR" sz="1600" dirty="0"/>
              <a:t>Napravite web stranicu kao na slici koja predstavlja pozivnicu na zabavu</a:t>
            </a:r>
          </a:p>
          <a:p>
            <a:pPr marL="285750" indent="-285750"/>
            <a:r>
              <a:rPr lang="hr-HR" sz="1600" dirty="0"/>
              <a:t>Slobodno promijenite tekst i dodajte dodatne podatke ili opis</a:t>
            </a:r>
          </a:p>
          <a:p>
            <a:pPr marL="285750" indent="-285750"/>
            <a:r>
              <a:rPr lang="hr-HR" sz="1600" dirty="0"/>
              <a:t>Pokušajte iskoristiti što više HTML elemenata koje smo do sada naučili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7" name="Google Shape;247;p37"/>
          <p:cNvSpPr txBox="1">
            <a:spLocks noGrp="1"/>
          </p:cNvSpPr>
          <p:nvPr>
            <p:ph type="title" idx="4294967295"/>
          </p:nvPr>
        </p:nvSpPr>
        <p:spPr>
          <a:xfrm>
            <a:off x="866375" y="358375"/>
            <a:ext cx="3975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Pozivnica</a:t>
            </a:r>
            <a:endParaRPr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264" y="1006411"/>
            <a:ext cx="2289849" cy="311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41767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/>
          <p:nvPr/>
        </p:nvSpPr>
        <p:spPr>
          <a:xfrm>
            <a:off x="6700302" y="787075"/>
            <a:ext cx="1751444" cy="3514424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body" idx="4294967295"/>
          </p:nvPr>
        </p:nvSpPr>
        <p:spPr>
          <a:xfrm>
            <a:off x="866374" y="1307525"/>
            <a:ext cx="5486299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hr-HR" sz="1600" dirty="0"/>
              <a:t>Napravite stranicu koja predstavlja knjigu recepata</a:t>
            </a:r>
          </a:p>
          <a:p>
            <a:pPr marL="285750" indent="-285750"/>
            <a:r>
              <a:rPr lang="hr-HR" sz="1600" dirty="0"/>
              <a:t>Na naslovnoj stranici bi trebao biti kratki opis stranice i tri poveznice - jedna za svaku kategoriju recepata (predjela, glavna jela i deserti)</a:t>
            </a:r>
          </a:p>
          <a:p>
            <a:pPr marL="285750" indent="-285750"/>
            <a:r>
              <a:rPr lang="hr-HR" sz="1600" dirty="0"/>
              <a:t>Ispod naslova možete dodati i glavnu sliku (logo) vaše kuharice</a:t>
            </a:r>
          </a:p>
          <a:p>
            <a:pPr marL="285750" indent="-285750"/>
            <a:r>
              <a:rPr lang="hr-HR" sz="1600" dirty="0"/>
              <a:t>Prilikom izrade novih stranica/datoteka pripazite na pravilnu organizaciju datoteka po mapama</a:t>
            </a:r>
          </a:p>
        </p:txBody>
      </p:sp>
      <p:sp>
        <p:nvSpPr>
          <p:cNvPr id="228" name="Google Shape;228;p3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29" name="Google Shape;229;p35"/>
          <p:cNvSpPr txBox="1">
            <a:spLocks noGrp="1"/>
          </p:cNvSpPr>
          <p:nvPr>
            <p:ph type="title" idx="4294967295"/>
          </p:nvPr>
        </p:nvSpPr>
        <p:spPr>
          <a:xfrm>
            <a:off x="866375" y="358375"/>
            <a:ext cx="3975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Recepti</a:t>
            </a:r>
            <a:endParaRPr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r="38172" b="15735"/>
          <a:stretch/>
        </p:blipFill>
        <p:spPr>
          <a:xfrm>
            <a:off x="6793722" y="1100029"/>
            <a:ext cx="1580257" cy="279820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/>
          <p:nvPr/>
        </p:nvSpPr>
        <p:spPr>
          <a:xfrm>
            <a:off x="6700302" y="787075"/>
            <a:ext cx="1751444" cy="3514424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body" idx="4294967295"/>
          </p:nvPr>
        </p:nvSpPr>
        <p:spPr>
          <a:xfrm>
            <a:off x="866374" y="1307525"/>
            <a:ext cx="5486299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hr-HR" sz="1600" dirty="0"/>
              <a:t>Na svaku stranicu koja predstavlja jednu od tri kategorije dodajte barem dva recepta (sadržaj potražite na nekoj od online kuharica)</a:t>
            </a:r>
          </a:p>
          <a:p>
            <a:pPr marL="285750" indent="-285750"/>
            <a:endParaRPr lang="hr-HR" sz="1600" dirty="0"/>
          </a:p>
          <a:p>
            <a:pPr marL="285750" indent="-285750"/>
            <a:r>
              <a:rPr lang="hr-HR" sz="1600" dirty="0"/>
              <a:t>Na dnu stranice u pojedinoj kategoriji prikažite poveznicu za povratak na glavnu stranicu</a:t>
            </a:r>
          </a:p>
          <a:p>
            <a:pPr marL="285750" indent="-285750"/>
            <a:endParaRPr lang="hr-HR" sz="1600" dirty="0"/>
          </a:p>
          <a:p>
            <a:pPr marL="285750" indent="-285750"/>
            <a:r>
              <a:rPr lang="hr-HR" sz="1600" dirty="0"/>
              <a:t>Izgled stranice za pojedini recept pogledajte na idućem </a:t>
            </a:r>
            <a:r>
              <a:rPr lang="hr-HR" sz="1600" dirty="0" err="1"/>
              <a:t>slide</a:t>
            </a:r>
            <a:r>
              <a:rPr lang="hr-HR" sz="1600" dirty="0"/>
              <a:t>-u</a:t>
            </a:r>
            <a:endParaRPr sz="1600" dirty="0"/>
          </a:p>
        </p:txBody>
      </p:sp>
      <p:sp>
        <p:nvSpPr>
          <p:cNvPr id="228" name="Google Shape;228;p3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29" name="Google Shape;229;p35"/>
          <p:cNvSpPr txBox="1">
            <a:spLocks noGrp="1"/>
          </p:cNvSpPr>
          <p:nvPr>
            <p:ph type="title" idx="4294967295"/>
          </p:nvPr>
        </p:nvSpPr>
        <p:spPr>
          <a:xfrm>
            <a:off x="866375" y="358375"/>
            <a:ext cx="3975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Recepti</a:t>
            </a:r>
            <a:endParaRPr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r="48001" b="25912"/>
          <a:stretch/>
        </p:blipFill>
        <p:spPr>
          <a:xfrm>
            <a:off x="6793856" y="1086279"/>
            <a:ext cx="1593873" cy="280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70667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/>
          <p:nvPr/>
        </p:nvSpPr>
        <p:spPr>
          <a:xfrm>
            <a:off x="5332100" y="640646"/>
            <a:ext cx="2705164" cy="3825569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7"/>
          <p:cNvSpPr/>
          <p:nvPr/>
        </p:nvSpPr>
        <p:spPr>
          <a:xfrm>
            <a:off x="5518764" y="992661"/>
            <a:ext cx="2342400" cy="31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Place your screenshot here</a:t>
            </a:r>
            <a:endParaRPr sz="10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45" name="Google Shape;245;p3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46" name="Google Shape;246;p37"/>
          <p:cNvSpPr txBox="1">
            <a:spLocks noGrp="1"/>
          </p:cNvSpPr>
          <p:nvPr>
            <p:ph type="body" idx="4294967295"/>
          </p:nvPr>
        </p:nvSpPr>
        <p:spPr>
          <a:xfrm>
            <a:off x="866374" y="1307525"/>
            <a:ext cx="4386269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hr-HR" sz="1600" dirty="0"/>
              <a:t>Stranicu za pojedini recept možete oblikovati po volji ali bi trebala imati sljedeće elemente:</a:t>
            </a:r>
          </a:p>
          <a:p>
            <a:pPr marL="742950" lvl="1" indent="-285750"/>
            <a:r>
              <a:rPr lang="hr-HR" sz="1600" dirty="0"/>
              <a:t>Ime recepta</a:t>
            </a:r>
          </a:p>
          <a:p>
            <a:pPr marL="742950" lvl="1" indent="-285750"/>
            <a:r>
              <a:rPr lang="hr-HR" sz="1600" dirty="0"/>
              <a:t>Sliku jela</a:t>
            </a:r>
          </a:p>
          <a:p>
            <a:pPr marL="742950" lvl="1" indent="-285750"/>
            <a:r>
              <a:rPr lang="hr-HR" sz="1600" dirty="0"/>
              <a:t>Popis sastojaka</a:t>
            </a:r>
          </a:p>
          <a:p>
            <a:pPr marL="742950" lvl="1" indent="-285750"/>
            <a:r>
              <a:rPr lang="hr-HR" sz="1600" dirty="0"/>
              <a:t>Upute za spremanje</a:t>
            </a:r>
          </a:p>
          <a:p>
            <a:pPr marL="742950" lvl="1" indent="-285750"/>
            <a:r>
              <a:rPr lang="hr-HR" sz="1600" dirty="0"/>
              <a:t>Poveznicu za povratak na recepte iste kategorije</a:t>
            </a:r>
          </a:p>
          <a:p>
            <a:pPr marL="742950" lvl="1" indent="-285750"/>
            <a:r>
              <a:rPr lang="hr-HR" sz="1600" dirty="0"/>
              <a:t>Poveznicu za povratak na glavnu stranicu</a:t>
            </a:r>
          </a:p>
        </p:txBody>
      </p:sp>
      <p:sp>
        <p:nvSpPr>
          <p:cNvPr id="247" name="Google Shape;247;p37"/>
          <p:cNvSpPr txBox="1">
            <a:spLocks noGrp="1"/>
          </p:cNvSpPr>
          <p:nvPr>
            <p:ph type="title" idx="4294967295"/>
          </p:nvPr>
        </p:nvSpPr>
        <p:spPr>
          <a:xfrm>
            <a:off x="866375" y="358375"/>
            <a:ext cx="3975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Recepti</a:t>
            </a:r>
            <a:endParaRPr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r="11757"/>
          <a:stretch/>
        </p:blipFill>
        <p:spPr>
          <a:xfrm>
            <a:off x="5518765" y="992661"/>
            <a:ext cx="2339576" cy="31317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Jaqu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189</Words>
  <Application>Microsoft Office PowerPoint</Application>
  <PresentationFormat>Prikaz na zaslonu (16:9)</PresentationFormat>
  <Paragraphs>31</Paragraphs>
  <Slides>5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Inconsolata</vt:lpstr>
      <vt:lpstr>Arial</vt:lpstr>
      <vt:lpstr>Pangolin</vt:lpstr>
      <vt:lpstr>Jaques template</vt:lpstr>
      <vt:lpstr>HTML</vt:lpstr>
      <vt:lpstr>Pozivnica</vt:lpstr>
      <vt:lpstr>Recepti</vt:lpstr>
      <vt:lpstr>Recepti</vt:lpstr>
      <vt:lpstr>Recepti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 2019/20</dc:title>
  <dc:creator>Ulic</dc:creator>
  <cp:lastModifiedBy>Skola</cp:lastModifiedBy>
  <cp:revision>93</cp:revision>
  <dcterms:modified xsi:type="dcterms:W3CDTF">2020-01-06T20:49:48Z</dcterms:modified>
</cp:coreProperties>
</file>