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8" r:id="rId3"/>
    <p:sldId id="260" r:id="rId4"/>
    <p:sldId id="266" r:id="rId5"/>
    <p:sldId id="265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1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10/26/2024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10/26/2024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10/26/2024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10/26/2024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10/26/2024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10/26/2024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10/26/2024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10/26/2024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10/26/2024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10/26/2024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10/26/2024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10/26/2024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>
                <a:latin typeface="+mn-lt"/>
              </a:rPr>
              <a:t>RAČUNALNI </a:t>
            </a:r>
            <a:r>
              <a:rPr lang="hr-HR" dirty="0">
                <a:latin typeface="+mn-lt"/>
              </a:rPr>
              <a:t>OBLAK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7560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08036" y="248132"/>
            <a:ext cx="8015347" cy="1168600"/>
          </a:xfrm>
        </p:spPr>
        <p:txBody>
          <a:bodyPr/>
          <a:lstStyle/>
          <a:p>
            <a:r>
              <a:rPr lang="hr-HR" sz="4000" dirty="0" smtClean="0">
                <a:latin typeface="+mn-lt"/>
              </a:rPr>
              <a:t>RAČUNALNI </a:t>
            </a:r>
            <a:r>
              <a:rPr lang="hr-HR" sz="4000" dirty="0">
                <a:latin typeface="+mn-lt"/>
              </a:rPr>
              <a:t>OBLAK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57686" y="1459690"/>
            <a:ext cx="8169537" cy="819159"/>
          </a:xfrm>
        </p:spPr>
        <p:txBody>
          <a:bodyPr>
            <a:normAutofit/>
          </a:bodyPr>
          <a:lstStyle/>
          <a:p>
            <a:pPr algn="just"/>
            <a:r>
              <a:rPr lang="hr-HR" b="1" dirty="0"/>
              <a:t>Računalni oblak </a:t>
            </a:r>
            <a:r>
              <a:rPr lang="hr-HR" dirty="0"/>
              <a:t>jest skup mrežnih servisa koji nam omogućuju digitalnu pohranu i obradu podataka.</a:t>
            </a:r>
            <a:endParaRPr lang="hr-HR" sz="26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2</a:t>
            </a:fld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3140968"/>
            <a:ext cx="4590370" cy="324924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86" y="3068580"/>
            <a:ext cx="1946811" cy="1946811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0" r="31100"/>
          <a:stretch/>
        </p:blipFill>
        <p:spPr>
          <a:xfrm>
            <a:off x="9180972" y="3191703"/>
            <a:ext cx="1171235" cy="1618063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86" b="28493"/>
          <a:stretch/>
        </p:blipFill>
        <p:spPr>
          <a:xfrm rot="21395723">
            <a:off x="235299" y="4886359"/>
            <a:ext cx="3427154" cy="998999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23" b="30501"/>
          <a:stretch/>
        </p:blipFill>
        <p:spPr>
          <a:xfrm>
            <a:off x="8594677" y="4932889"/>
            <a:ext cx="3356531" cy="81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13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0916" y="84337"/>
            <a:ext cx="10058400" cy="1609344"/>
          </a:xfrm>
        </p:spPr>
        <p:txBody>
          <a:bodyPr/>
          <a:lstStyle/>
          <a:p>
            <a:r>
              <a:rPr lang="hr-HR" dirty="0"/>
              <a:t>MREŽNE ADRESE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8056" y="1372697"/>
            <a:ext cx="10918531" cy="5265211"/>
          </a:xfrm>
        </p:spPr>
        <p:txBody>
          <a:bodyPr/>
          <a:lstStyle/>
          <a:p>
            <a:pPr lvl="0"/>
            <a:r>
              <a:rPr lang="hr-HR" dirty="0"/>
              <a:t>Svaka digitalna datoteka koju </a:t>
            </a:r>
            <a:r>
              <a:rPr lang="hr-HR" dirty="0" smtClean="0"/>
              <a:t>objavimo </a:t>
            </a:r>
            <a:r>
              <a:rPr lang="hr-HR" dirty="0"/>
              <a:t>ili </a:t>
            </a:r>
            <a:r>
              <a:rPr lang="hr-HR" dirty="0" smtClean="0"/>
              <a:t>spremimo </a:t>
            </a:r>
            <a:r>
              <a:rPr lang="hr-HR" dirty="0"/>
              <a:t>u oblaku ima svoju adresu na internetu te se adrese nazivaju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URL-ovi (</a:t>
            </a:r>
            <a:r>
              <a:rPr lang="hr-HR" i="1" dirty="0" err="1" smtClean="0"/>
              <a:t>Uniform</a:t>
            </a:r>
            <a:r>
              <a:rPr lang="hr-HR" i="1" dirty="0" smtClean="0"/>
              <a:t> </a:t>
            </a:r>
            <a:r>
              <a:rPr lang="hr-HR" i="1" dirty="0" err="1"/>
              <a:t>Resource</a:t>
            </a:r>
            <a:r>
              <a:rPr lang="hr-HR" i="1" dirty="0"/>
              <a:t> </a:t>
            </a:r>
            <a:r>
              <a:rPr lang="hr-HR" i="1" dirty="0" err="1"/>
              <a:t>Locator</a:t>
            </a:r>
            <a:r>
              <a:rPr lang="hr-HR" i="1" dirty="0"/>
              <a:t>).</a:t>
            </a:r>
            <a:r>
              <a:rPr lang="hr-HR" dirty="0"/>
              <a:t> </a:t>
            </a:r>
            <a:endParaRPr lang="hr-HR" dirty="0" smtClean="0"/>
          </a:p>
          <a:p>
            <a:pPr lvl="0"/>
            <a:r>
              <a:rPr lang="hr-HR" b="1" dirty="0"/>
              <a:t>Oblak</a:t>
            </a:r>
            <a:r>
              <a:rPr lang="hr-HR" dirty="0"/>
              <a:t> omogućuje jednostavno stvaranje datoteka na mreži, dodavanje postojećih datoteka, organizaciju datoteka, dijeljenje datoteka te istovremeni rad više korisnika na istoj datoteci u stvarnom vremenu </a:t>
            </a:r>
            <a:endParaRPr lang="hr-HR" dirty="0" smtClean="0"/>
          </a:p>
          <a:p>
            <a:pPr lvl="0"/>
            <a:r>
              <a:rPr lang="hr-HR" dirty="0" smtClean="0"/>
              <a:t>Za pristup oblaku potrebni su korisnički podaci – korisničko ime i lozinka.</a:t>
            </a:r>
          </a:p>
          <a:p>
            <a:pPr lvl="0"/>
            <a:endParaRPr lang="hr-HR" dirty="0"/>
          </a:p>
          <a:p>
            <a:pPr lvl="0"/>
            <a:endParaRPr lang="hr-HR" dirty="0" smtClean="0"/>
          </a:p>
          <a:p>
            <a:pPr marL="114300" indent="0">
              <a:buNone/>
            </a:pP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3</a:t>
            </a:fld>
            <a:endParaRPr lang="hr-HR" dirty="0"/>
          </a:p>
        </p:txBody>
      </p:sp>
      <p:sp>
        <p:nvSpPr>
          <p:cNvPr id="6" name="Zaobljeni pravokutnik 5"/>
          <p:cNvSpPr/>
          <p:nvPr/>
        </p:nvSpPr>
        <p:spPr>
          <a:xfrm>
            <a:off x="851429" y="4162232"/>
            <a:ext cx="4248472" cy="76402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6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marko.markovic@skole.hr</a:t>
            </a:r>
          </a:p>
        </p:txBody>
      </p:sp>
      <p:sp>
        <p:nvSpPr>
          <p:cNvPr id="7" name="Zaobljeni pravokutnik 6"/>
          <p:cNvSpPr/>
          <p:nvPr/>
        </p:nvSpPr>
        <p:spPr>
          <a:xfrm>
            <a:off x="977011" y="5437205"/>
            <a:ext cx="4248472" cy="76402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6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marko321@gmail.com</a:t>
            </a: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86" b="28493"/>
          <a:stretch/>
        </p:blipFill>
        <p:spPr>
          <a:xfrm>
            <a:off x="6333915" y="4056905"/>
            <a:ext cx="3427154" cy="998999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23" b="30501"/>
          <a:stretch/>
        </p:blipFill>
        <p:spPr>
          <a:xfrm>
            <a:off x="6608618" y="5437205"/>
            <a:ext cx="3356531" cy="81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037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+mn-lt"/>
              </a:rPr>
              <a:t>Računalo vs oblak </a:t>
            </a:r>
            <a:endParaRPr lang="hr-HR" dirty="0">
              <a:latin typeface="+mn-lt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/>
          <a:srcRect l="4337" t="5485" r="53510"/>
          <a:stretch/>
        </p:blipFill>
        <p:spPr>
          <a:xfrm>
            <a:off x="5462853" y="2138833"/>
            <a:ext cx="3928388" cy="3304256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1585483" y="5403844"/>
            <a:ext cx="2739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Računalo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6651965" y="5487946"/>
            <a:ext cx="2739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OneDrive</a:t>
            </a:r>
            <a:endParaRPr lang="hr-HR" dirty="0"/>
          </a:p>
        </p:txBody>
      </p:sp>
      <p:pic>
        <p:nvPicPr>
          <p:cNvPr id="11" name="Rezervirano mjesto sadržaja 1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21283" y="2829749"/>
            <a:ext cx="2295525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377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SAŽETAK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48529" y="1994311"/>
            <a:ext cx="10655961" cy="4164794"/>
          </a:xfrm>
        </p:spPr>
        <p:txBody>
          <a:bodyPr>
            <a:normAutofit lnSpcReduction="10000"/>
          </a:bodyPr>
          <a:lstStyle/>
          <a:p>
            <a:r>
              <a:rPr lang="pl-PL" sz="2600" b="1" dirty="0"/>
              <a:t>Računalni oblak </a:t>
            </a:r>
            <a:r>
              <a:rPr lang="pl-PL" sz="2600" dirty="0"/>
              <a:t>je skup mrežnih servisa koji nam omogućuju digitalno spremanje podataka.</a:t>
            </a:r>
          </a:p>
          <a:p>
            <a:r>
              <a:rPr lang="pl-PL" sz="2600" b="1" dirty="0"/>
              <a:t>URL adresa </a:t>
            </a:r>
            <a:r>
              <a:rPr lang="pl-PL" sz="2600" dirty="0"/>
              <a:t>je lokacija </a:t>
            </a:r>
            <a:r>
              <a:rPr lang="pl-PL" sz="2600" i="1" dirty="0"/>
              <a:t>web</a:t>
            </a:r>
            <a:r>
              <a:rPr lang="pl-PL" sz="2600" dirty="0"/>
              <a:t>-stranice ili datoteke </a:t>
            </a:r>
            <a:r>
              <a:rPr lang="hr-HR" sz="2600" dirty="0"/>
              <a:t>na internetu.</a:t>
            </a:r>
          </a:p>
          <a:p>
            <a:r>
              <a:rPr lang="pl-PL" sz="2600" dirty="0"/>
              <a:t>Servisi za spremanje podataka u oblaku:</a:t>
            </a:r>
          </a:p>
          <a:p>
            <a:pPr lvl="1"/>
            <a:r>
              <a:rPr lang="hr-HR" sz="2400" dirty="0" err="1"/>
              <a:t>Dropbox</a:t>
            </a:r>
            <a:r>
              <a:rPr lang="hr-HR" sz="2400" dirty="0"/>
              <a:t>, </a:t>
            </a:r>
          </a:p>
          <a:p>
            <a:pPr lvl="1"/>
            <a:r>
              <a:rPr lang="hr-HR" sz="2400" dirty="0" err="1"/>
              <a:t>OneDrive</a:t>
            </a:r>
            <a:r>
              <a:rPr lang="hr-HR" sz="2400" dirty="0"/>
              <a:t>, </a:t>
            </a:r>
          </a:p>
          <a:p>
            <a:pPr lvl="1"/>
            <a:r>
              <a:rPr lang="hr-HR" sz="2400" dirty="0"/>
              <a:t>Google </a:t>
            </a:r>
            <a:r>
              <a:rPr lang="hr-HR" sz="2400" dirty="0" smtClean="0"/>
              <a:t>disk…</a:t>
            </a:r>
          </a:p>
          <a:p>
            <a:pPr marL="274320" lvl="1" indent="0">
              <a:buNone/>
            </a:pPr>
            <a:endParaRPr lang="hr-HR" sz="2400" b="1"/>
          </a:p>
          <a:p>
            <a:pPr marL="274320" lvl="1" indent="0">
              <a:buNone/>
            </a:pPr>
            <a:r>
              <a:rPr lang="hr-HR" sz="2400" b="1" smtClean="0"/>
              <a:t>Oblak</a:t>
            </a:r>
            <a:r>
              <a:rPr lang="hr-HR" sz="2400" dirty="0"/>
              <a:t> omogućuje jednostavno stvaranje datoteka na mreži, dodavanje postojećih datoteka, organizaciju datoteka, dijeljenje datoteka te istovremeni rad više korisnika na istoj datoteci u stvarnom vremenu</a:t>
            </a:r>
            <a:endParaRPr lang="hr-HR" sz="24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80655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sta drv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TM03090434[[fn=Slog od drveta]]</Template>
  <TotalTime>22</TotalTime>
  <Words>88</Words>
  <Application>Microsoft Office PowerPoint</Application>
  <PresentationFormat>Široki zaslon</PresentationFormat>
  <Paragraphs>25</Paragraphs>
  <Slides>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10" baseType="lpstr">
      <vt:lpstr>Rockwell</vt:lpstr>
      <vt:lpstr>Rockwell Condensed</vt:lpstr>
      <vt:lpstr>Tahoma</vt:lpstr>
      <vt:lpstr>Wingdings</vt:lpstr>
      <vt:lpstr>Vrsta drva</vt:lpstr>
      <vt:lpstr>RAČUNALNI OBLAK</vt:lpstr>
      <vt:lpstr>RAČUNALNI OBLAK</vt:lpstr>
      <vt:lpstr>MREŽNE ADRESE</vt:lpstr>
      <vt:lpstr>Računalo vs oblak </vt:lpstr>
      <vt:lpstr>SAŽETAK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RAČUNALNI OBLAK</dc:title>
  <dc:creator>Racunalo</dc:creator>
  <cp:lastModifiedBy>Racunalo</cp:lastModifiedBy>
  <cp:revision>4</cp:revision>
  <dcterms:created xsi:type="dcterms:W3CDTF">2024-10-26T12:34:41Z</dcterms:created>
  <dcterms:modified xsi:type="dcterms:W3CDTF">2024-10-26T12:57:04Z</dcterms:modified>
</cp:coreProperties>
</file>