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31"/>
  </p:handoutMasterIdLst>
  <p:sldIdLst>
    <p:sldId id="256" r:id="rId2"/>
    <p:sldId id="277" r:id="rId3"/>
    <p:sldId id="271" r:id="rId4"/>
    <p:sldId id="303" r:id="rId5"/>
    <p:sldId id="279" r:id="rId6"/>
    <p:sldId id="289" r:id="rId7"/>
    <p:sldId id="281" r:id="rId8"/>
    <p:sldId id="259" r:id="rId9"/>
    <p:sldId id="282" r:id="rId10"/>
    <p:sldId id="317" r:id="rId11"/>
    <p:sldId id="318" r:id="rId12"/>
    <p:sldId id="283" r:id="rId13"/>
    <p:sldId id="320" r:id="rId14"/>
    <p:sldId id="319" r:id="rId15"/>
    <p:sldId id="311" r:id="rId16"/>
    <p:sldId id="260" r:id="rId17"/>
    <p:sldId id="264" r:id="rId18"/>
    <p:sldId id="305" r:id="rId19"/>
    <p:sldId id="288" r:id="rId20"/>
    <p:sldId id="291" r:id="rId21"/>
    <p:sldId id="304" r:id="rId22"/>
    <p:sldId id="285" r:id="rId23"/>
    <p:sldId id="324" r:id="rId24"/>
    <p:sldId id="325" r:id="rId25"/>
    <p:sldId id="292" r:id="rId26"/>
    <p:sldId id="276" r:id="rId27"/>
    <p:sldId id="267" r:id="rId28"/>
    <p:sldId id="268" r:id="rId29"/>
    <p:sldId id="321" r:id="rId30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96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DABABC-7D2C-47BD-8AC9-C95F99227F21}" type="doc">
      <dgm:prSet loTypeId="urn:microsoft.com/office/officeart/2005/8/layout/process1" loCatId="process" qsTypeId="urn:microsoft.com/office/officeart/2005/8/quickstyle/simple1" qsCatId="simple" csTypeId="urn:microsoft.com/office/officeart/2005/8/colors/colorful4" csCatId="colorful" phldr="1"/>
      <dgm:spPr/>
    </dgm:pt>
    <dgm:pt modelId="{4235C724-FFA8-4AB4-BD8B-123F017FBDF5}">
      <dgm:prSet phldrT="[Tekst]"/>
      <dgm:spPr/>
      <dgm:t>
        <a:bodyPr/>
        <a:lstStyle/>
        <a:p>
          <a:r>
            <a:rPr lang="hr-HR" dirty="0"/>
            <a:t>ulaz	</a:t>
          </a:r>
        </a:p>
      </dgm:t>
    </dgm:pt>
    <dgm:pt modelId="{82D2B2A7-51EF-4D3B-9BF4-B2CB57ABA526}" type="parTrans" cxnId="{A1A94D35-399F-46EA-95C0-4D1A6B4A9BEA}">
      <dgm:prSet/>
      <dgm:spPr/>
      <dgm:t>
        <a:bodyPr/>
        <a:lstStyle/>
        <a:p>
          <a:endParaRPr lang="hr-HR"/>
        </a:p>
      </dgm:t>
    </dgm:pt>
    <dgm:pt modelId="{6502C3EE-5872-4D58-9EFE-5A6E8F32DB88}" type="sibTrans" cxnId="{A1A94D35-399F-46EA-95C0-4D1A6B4A9BEA}">
      <dgm:prSet/>
      <dgm:spPr/>
      <dgm:t>
        <a:bodyPr/>
        <a:lstStyle/>
        <a:p>
          <a:endParaRPr lang="hr-HR"/>
        </a:p>
      </dgm:t>
    </dgm:pt>
    <dgm:pt modelId="{58A55F6C-8317-475B-930F-09801C540A62}">
      <dgm:prSet phldrT="[Tekst]"/>
      <dgm:spPr/>
      <dgm:t>
        <a:bodyPr/>
        <a:lstStyle/>
        <a:p>
          <a:r>
            <a:rPr lang="hr-HR" dirty="0"/>
            <a:t>obrada</a:t>
          </a:r>
        </a:p>
      </dgm:t>
    </dgm:pt>
    <dgm:pt modelId="{3CE446AC-51D5-45B8-A303-7FD628563CF1}" type="parTrans" cxnId="{54F020B8-601D-42DD-9877-298E9825BF7E}">
      <dgm:prSet/>
      <dgm:spPr/>
      <dgm:t>
        <a:bodyPr/>
        <a:lstStyle/>
        <a:p>
          <a:endParaRPr lang="hr-HR"/>
        </a:p>
      </dgm:t>
    </dgm:pt>
    <dgm:pt modelId="{9B0CF201-834D-4703-AEB0-0EB3B3224D3E}" type="sibTrans" cxnId="{54F020B8-601D-42DD-9877-298E9825BF7E}">
      <dgm:prSet/>
      <dgm:spPr/>
      <dgm:t>
        <a:bodyPr/>
        <a:lstStyle/>
        <a:p>
          <a:endParaRPr lang="hr-HR"/>
        </a:p>
      </dgm:t>
    </dgm:pt>
    <dgm:pt modelId="{2CB6DEBC-DCF4-4D31-8599-BEC1176CD2F4}">
      <dgm:prSet phldrT="[Tekst]"/>
      <dgm:spPr/>
      <dgm:t>
        <a:bodyPr/>
        <a:lstStyle/>
        <a:p>
          <a:r>
            <a:rPr lang="hr-HR" dirty="0"/>
            <a:t>izlaz</a:t>
          </a:r>
        </a:p>
      </dgm:t>
    </dgm:pt>
    <dgm:pt modelId="{A809AB7C-1F66-4A11-AF6C-5C9A9780B711}" type="parTrans" cxnId="{3956DF7D-B302-41D5-ABEB-6EADBD45A482}">
      <dgm:prSet/>
      <dgm:spPr/>
      <dgm:t>
        <a:bodyPr/>
        <a:lstStyle/>
        <a:p>
          <a:endParaRPr lang="hr-HR"/>
        </a:p>
      </dgm:t>
    </dgm:pt>
    <dgm:pt modelId="{A8BCE563-A6F3-4072-A491-5C760C59535A}" type="sibTrans" cxnId="{3956DF7D-B302-41D5-ABEB-6EADBD45A482}">
      <dgm:prSet/>
      <dgm:spPr/>
      <dgm:t>
        <a:bodyPr/>
        <a:lstStyle/>
        <a:p>
          <a:endParaRPr lang="hr-HR"/>
        </a:p>
      </dgm:t>
    </dgm:pt>
    <dgm:pt modelId="{8F099B28-8A30-4B5E-ACCE-C2A6D1D0CD70}" type="pres">
      <dgm:prSet presAssocID="{3BDABABC-7D2C-47BD-8AC9-C95F99227F21}" presName="Name0" presStyleCnt="0">
        <dgm:presLayoutVars>
          <dgm:dir/>
          <dgm:resizeHandles val="exact"/>
        </dgm:presLayoutVars>
      </dgm:prSet>
      <dgm:spPr/>
    </dgm:pt>
    <dgm:pt modelId="{3AD464DE-6CD7-4AD3-BB0B-6FB22657A577}" type="pres">
      <dgm:prSet presAssocID="{4235C724-FFA8-4AB4-BD8B-123F017FBDF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495E037-B5CB-4219-98FD-4B9E80561293}" type="pres">
      <dgm:prSet presAssocID="{6502C3EE-5872-4D58-9EFE-5A6E8F32DB88}" presName="sibTrans" presStyleLbl="sibTrans2D1" presStyleIdx="0" presStyleCnt="2"/>
      <dgm:spPr/>
      <dgm:t>
        <a:bodyPr/>
        <a:lstStyle/>
        <a:p>
          <a:endParaRPr lang="hr-HR"/>
        </a:p>
      </dgm:t>
    </dgm:pt>
    <dgm:pt modelId="{172F968B-01C8-4DE6-A79B-6EF0C98BE9B4}" type="pres">
      <dgm:prSet presAssocID="{6502C3EE-5872-4D58-9EFE-5A6E8F32DB88}" presName="connectorText" presStyleLbl="sibTrans2D1" presStyleIdx="0" presStyleCnt="2"/>
      <dgm:spPr/>
      <dgm:t>
        <a:bodyPr/>
        <a:lstStyle/>
        <a:p>
          <a:endParaRPr lang="hr-HR"/>
        </a:p>
      </dgm:t>
    </dgm:pt>
    <dgm:pt modelId="{52E334CC-868D-4B21-A660-6EF407074404}" type="pres">
      <dgm:prSet presAssocID="{58A55F6C-8317-475B-930F-09801C540A62}" presName="node" presStyleLbl="node1" presStyleIdx="1" presStyleCnt="3" custLinFactNeighborX="-2058" custLinFactNeighborY="-274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59E1FE1-0E84-4A69-B813-7F26ABB7219D}" type="pres">
      <dgm:prSet presAssocID="{9B0CF201-834D-4703-AEB0-0EB3B3224D3E}" presName="sibTrans" presStyleLbl="sibTrans2D1" presStyleIdx="1" presStyleCnt="2"/>
      <dgm:spPr/>
      <dgm:t>
        <a:bodyPr/>
        <a:lstStyle/>
        <a:p>
          <a:endParaRPr lang="hr-HR"/>
        </a:p>
      </dgm:t>
    </dgm:pt>
    <dgm:pt modelId="{4E13B9BF-5756-47F3-B88D-1021875345C2}" type="pres">
      <dgm:prSet presAssocID="{9B0CF201-834D-4703-AEB0-0EB3B3224D3E}" presName="connectorText" presStyleLbl="sibTrans2D1" presStyleIdx="1" presStyleCnt="2"/>
      <dgm:spPr/>
      <dgm:t>
        <a:bodyPr/>
        <a:lstStyle/>
        <a:p>
          <a:endParaRPr lang="hr-HR"/>
        </a:p>
      </dgm:t>
    </dgm:pt>
    <dgm:pt modelId="{BC71CAE1-3FD4-4E89-AC23-9C57B1CADF46}" type="pres">
      <dgm:prSet presAssocID="{2CB6DEBC-DCF4-4D31-8599-BEC1176CD2F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0EFD0A75-F1EF-4A18-A05B-D43F1C44489D}" type="presOf" srcId="{9B0CF201-834D-4703-AEB0-0EB3B3224D3E}" destId="{159E1FE1-0E84-4A69-B813-7F26ABB7219D}" srcOrd="0" destOrd="0" presId="urn:microsoft.com/office/officeart/2005/8/layout/process1"/>
    <dgm:cxn modelId="{B7B2E041-C7D1-44C1-8085-56B10D4BAB27}" type="presOf" srcId="{6502C3EE-5872-4D58-9EFE-5A6E8F32DB88}" destId="{C495E037-B5CB-4219-98FD-4B9E80561293}" srcOrd="0" destOrd="0" presId="urn:microsoft.com/office/officeart/2005/8/layout/process1"/>
    <dgm:cxn modelId="{A1A94D35-399F-46EA-95C0-4D1A6B4A9BEA}" srcId="{3BDABABC-7D2C-47BD-8AC9-C95F99227F21}" destId="{4235C724-FFA8-4AB4-BD8B-123F017FBDF5}" srcOrd="0" destOrd="0" parTransId="{82D2B2A7-51EF-4D3B-9BF4-B2CB57ABA526}" sibTransId="{6502C3EE-5872-4D58-9EFE-5A6E8F32DB88}"/>
    <dgm:cxn modelId="{4A1FF842-64F4-4672-8A76-03F91D1EAEFB}" type="presOf" srcId="{2CB6DEBC-DCF4-4D31-8599-BEC1176CD2F4}" destId="{BC71CAE1-3FD4-4E89-AC23-9C57B1CADF46}" srcOrd="0" destOrd="0" presId="urn:microsoft.com/office/officeart/2005/8/layout/process1"/>
    <dgm:cxn modelId="{3956DF7D-B302-41D5-ABEB-6EADBD45A482}" srcId="{3BDABABC-7D2C-47BD-8AC9-C95F99227F21}" destId="{2CB6DEBC-DCF4-4D31-8599-BEC1176CD2F4}" srcOrd="2" destOrd="0" parTransId="{A809AB7C-1F66-4A11-AF6C-5C9A9780B711}" sibTransId="{A8BCE563-A6F3-4072-A491-5C760C59535A}"/>
    <dgm:cxn modelId="{3D644F14-D2E6-49A8-BEC5-31E2F9D3A12F}" type="presOf" srcId="{3BDABABC-7D2C-47BD-8AC9-C95F99227F21}" destId="{8F099B28-8A30-4B5E-ACCE-C2A6D1D0CD70}" srcOrd="0" destOrd="0" presId="urn:microsoft.com/office/officeart/2005/8/layout/process1"/>
    <dgm:cxn modelId="{F949EAEB-53A6-4DF1-A420-B45CB3B0DEDE}" type="presOf" srcId="{4235C724-FFA8-4AB4-BD8B-123F017FBDF5}" destId="{3AD464DE-6CD7-4AD3-BB0B-6FB22657A577}" srcOrd="0" destOrd="0" presId="urn:microsoft.com/office/officeart/2005/8/layout/process1"/>
    <dgm:cxn modelId="{54F020B8-601D-42DD-9877-298E9825BF7E}" srcId="{3BDABABC-7D2C-47BD-8AC9-C95F99227F21}" destId="{58A55F6C-8317-475B-930F-09801C540A62}" srcOrd="1" destOrd="0" parTransId="{3CE446AC-51D5-45B8-A303-7FD628563CF1}" sibTransId="{9B0CF201-834D-4703-AEB0-0EB3B3224D3E}"/>
    <dgm:cxn modelId="{D0237DBF-FE24-420C-B1E1-0DF1CA919E93}" type="presOf" srcId="{6502C3EE-5872-4D58-9EFE-5A6E8F32DB88}" destId="{172F968B-01C8-4DE6-A79B-6EF0C98BE9B4}" srcOrd="1" destOrd="0" presId="urn:microsoft.com/office/officeart/2005/8/layout/process1"/>
    <dgm:cxn modelId="{7A082458-A50A-4C4D-B7A1-CB97D8E8026D}" type="presOf" srcId="{58A55F6C-8317-475B-930F-09801C540A62}" destId="{52E334CC-868D-4B21-A660-6EF407074404}" srcOrd="0" destOrd="0" presId="urn:microsoft.com/office/officeart/2005/8/layout/process1"/>
    <dgm:cxn modelId="{E03E97EA-2C07-4055-AA49-B727F874C205}" type="presOf" srcId="{9B0CF201-834D-4703-AEB0-0EB3B3224D3E}" destId="{4E13B9BF-5756-47F3-B88D-1021875345C2}" srcOrd="1" destOrd="0" presId="urn:microsoft.com/office/officeart/2005/8/layout/process1"/>
    <dgm:cxn modelId="{77CC8EFF-A213-46EF-AEFA-8040BD2DD49A}" type="presParOf" srcId="{8F099B28-8A30-4B5E-ACCE-C2A6D1D0CD70}" destId="{3AD464DE-6CD7-4AD3-BB0B-6FB22657A577}" srcOrd="0" destOrd="0" presId="urn:microsoft.com/office/officeart/2005/8/layout/process1"/>
    <dgm:cxn modelId="{2AE2CD8C-BD8C-45BE-9B18-19654AFF6813}" type="presParOf" srcId="{8F099B28-8A30-4B5E-ACCE-C2A6D1D0CD70}" destId="{C495E037-B5CB-4219-98FD-4B9E80561293}" srcOrd="1" destOrd="0" presId="urn:microsoft.com/office/officeart/2005/8/layout/process1"/>
    <dgm:cxn modelId="{7346A857-BDFE-4BBB-8C76-717DB5D113C5}" type="presParOf" srcId="{C495E037-B5CB-4219-98FD-4B9E80561293}" destId="{172F968B-01C8-4DE6-A79B-6EF0C98BE9B4}" srcOrd="0" destOrd="0" presId="urn:microsoft.com/office/officeart/2005/8/layout/process1"/>
    <dgm:cxn modelId="{4473655D-C7B5-4F6D-9501-CDD5DCCB70E8}" type="presParOf" srcId="{8F099B28-8A30-4B5E-ACCE-C2A6D1D0CD70}" destId="{52E334CC-868D-4B21-A660-6EF407074404}" srcOrd="2" destOrd="0" presId="urn:microsoft.com/office/officeart/2005/8/layout/process1"/>
    <dgm:cxn modelId="{9CB3A0A5-94C5-439B-88C6-C9AA45B37C4F}" type="presParOf" srcId="{8F099B28-8A30-4B5E-ACCE-C2A6D1D0CD70}" destId="{159E1FE1-0E84-4A69-B813-7F26ABB7219D}" srcOrd="3" destOrd="0" presId="urn:microsoft.com/office/officeart/2005/8/layout/process1"/>
    <dgm:cxn modelId="{8D04F24E-BDD2-4452-85D1-0A32F7F517BE}" type="presParOf" srcId="{159E1FE1-0E84-4A69-B813-7F26ABB7219D}" destId="{4E13B9BF-5756-47F3-B88D-1021875345C2}" srcOrd="0" destOrd="0" presId="urn:microsoft.com/office/officeart/2005/8/layout/process1"/>
    <dgm:cxn modelId="{21650251-DA11-4F34-9323-0CAACD83D69A}" type="presParOf" srcId="{8F099B28-8A30-4B5E-ACCE-C2A6D1D0CD70}" destId="{BC71CAE1-3FD4-4E89-AC23-9C57B1CADF46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F02683-A271-4191-B1DB-7E278B16B34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F24A478A-8E55-424F-B228-3AAA1058B26F}">
      <dgm:prSet phldrT="[Tekst]"/>
      <dgm:spPr/>
      <dgm:t>
        <a:bodyPr/>
        <a:lstStyle/>
        <a:p>
          <a:r>
            <a:rPr lang="hr-HR" dirty="0"/>
            <a:t>Dobro pročitaj zadatak (barem 2 puta)</a:t>
          </a:r>
        </a:p>
      </dgm:t>
    </dgm:pt>
    <dgm:pt modelId="{3F55201D-53C1-4732-AAD7-1D15F7DCAAE4}" type="parTrans" cxnId="{2BCACB87-2BC8-4C93-B7B4-7C9E8B9A2A88}">
      <dgm:prSet/>
      <dgm:spPr/>
      <dgm:t>
        <a:bodyPr/>
        <a:lstStyle/>
        <a:p>
          <a:endParaRPr lang="hr-HR"/>
        </a:p>
      </dgm:t>
    </dgm:pt>
    <dgm:pt modelId="{AA830DC6-8143-4B28-9184-6475970F2E5C}" type="sibTrans" cxnId="{2BCACB87-2BC8-4C93-B7B4-7C9E8B9A2A88}">
      <dgm:prSet/>
      <dgm:spPr/>
      <dgm:t>
        <a:bodyPr/>
        <a:lstStyle/>
        <a:p>
          <a:endParaRPr lang="hr-HR"/>
        </a:p>
      </dgm:t>
    </dgm:pt>
    <dgm:pt modelId="{9D3C522A-5946-46B9-877C-D15D44502C4B}">
      <dgm:prSet/>
      <dgm:spPr/>
      <dgm:t>
        <a:bodyPr/>
        <a:lstStyle/>
        <a:p>
          <a:r>
            <a:rPr lang="hr-HR" dirty="0"/>
            <a:t>Prepoznaj koja je vrsta algoritma u pitanju (slijed, grananje ili ponavljane)</a:t>
          </a:r>
        </a:p>
      </dgm:t>
    </dgm:pt>
    <dgm:pt modelId="{64FD3C8E-8A70-45D7-9B82-62E8031EBB00}" type="parTrans" cxnId="{D11A1941-3511-4401-BA93-2D92867C1F96}">
      <dgm:prSet/>
      <dgm:spPr/>
      <dgm:t>
        <a:bodyPr/>
        <a:lstStyle/>
        <a:p>
          <a:endParaRPr lang="hr-HR"/>
        </a:p>
      </dgm:t>
    </dgm:pt>
    <dgm:pt modelId="{894FF24B-F828-4C4D-B300-3B8970D38057}" type="sibTrans" cxnId="{D11A1941-3511-4401-BA93-2D92867C1F96}">
      <dgm:prSet/>
      <dgm:spPr/>
      <dgm:t>
        <a:bodyPr/>
        <a:lstStyle/>
        <a:p>
          <a:endParaRPr lang="hr-HR"/>
        </a:p>
      </dgm:t>
    </dgm:pt>
    <dgm:pt modelId="{810919C4-0038-4C5E-864D-275FB0B68B01}">
      <dgm:prSet/>
      <dgm:spPr/>
      <dgm:t>
        <a:bodyPr/>
        <a:lstStyle/>
        <a:p>
          <a:r>
            <a:rPr lang="hr-HR" dirty="0"/>
            <a:t>Prepoznaj jesu li vrijednosti unaprijed definirane ili ih unosimo naredbom unosa</a:t>
          </a:r>
        </a:p>
      </dgm:t>
    </dgm:pt>
    <dgm:pt modelId="{3EC17F9D-1670-4FA0-83B5-0EE755926016}" type="parTrans" cxnId="{BFE440A3-5013-442C-8CAE-85541FF9C744}">
      <dgm:prSet/>
      <dgm:spPr/>
      <dgm:t>
        <a:bodyPr/>
        <a:lstStyle/>
        <a:p>
          <a:endParaRPr lang="hr-HR"/>
        </a:p>
      </dgm:t>
    </dgm:pt>
    <dgm:pt modelId="{4C39C8A0-B858-4CF6-BBAD-467CCA9A7326}" type="sibTrans" cxnId="{BFE440A3-5013-442C-8CAE-85541FF9C744}">
      <dgm:prSet/>
      <dgm:spPr/>
      <dgm:t>
        <a:bodyPr/>
        <a:lstStyle/>
        <a:p>
          <a:endParaRPr lang="hr-HR"/>
        </a:p>
      </dgm:t>
    </dgm:pt>
    <dgm:pt modelId="{4E09A209-D391-4F2B-ABFF-A3FAA1E3BD1A}">
      <dgm:prSet/>
      <dgm:spPr/>
      <dgm:t>
        <a:bodyPr/>
        <a:lstStyle/>
        <a:p>
          <a:r>
            <a:rPr lang="hr-HR" dirty="0"/>
            <a:t>Prepoznaj s kojim tipom podatka varijable radiš (brojčane ili znakovne) </a:t>
          </a:r>
        </a:p>
      </dgm:t>
    </dgm:pt>
    <dgm:pt modelId="{F9512DD1-93D9-4DBD-BFCC-021C67794EC1}" type="parTrans" cxnId="{A57EAFE5-70A0-4956-B276-0F190CB3334B}">
      <dgm:prSet/>
      <dgm:spPr/>
      <dgm:t>
        <a:bodyPr/>
        <a:lstStyle/>
        <a:p>
          <a:endParaRPr lang="hr-HR"/>
        </a:p>
      </dgm:t>
    </dgm:pt>
    <dgm:pt modelId="{FFC5D1ED-DE9E-42B7-BB4F-6CD524A6EA38}" type="sibTrans" cxnId="{A57EAFE5-70A0-4956-B276-0F190CB3334B}">
      <dgm:prSet/>
      <dgm:spPr/>
      <dgm:t>
        <a:bodyPr/>
        <a:lstStyle/>
        <a:p>
          <a:endParaRPr lang="hr-HR"/>
        </a:p>
      </dgm:t>
    </dgm:pt>
    <dgm:pt modelId="{1E701BA9-C028-423C-B299-B8ACFBE57F6F}" type="pres">
      <dgm:prSet presAssocID="{E7F02683-A271-4191-B1DB-7E278B16B34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r-HR"/>
        </a:p>
      </dgm:t>
    </dgm:pt>
    <dgm:pt modelId="{D6E249A4-A8A1-405F-9363-A73A6C2ADCAC}" type="pres">
      <dgm:prSet presAssocID="{E7F02683-A271-4191-B1DB-7E278B16B340}" presName="Name1" presStyleCnt="0"/>
      <dgm:spPr/>
    </dgm:pt>
    <dgm:pt modelId="{481BB9B8-FA2E-4715-A8A1-AD9A5628E522}" type="pres">
      <dgm:prSet presAssocID="{E7F02683-A271-4191-B1DB-7E278B16B340}" presName="cycle" presStyleCnt="0"/>
      <dgm:spPr/>
    </dgm:pt>
    <dgm:pt modelId="{B4B6B9B2-3076-4955-9625-9A40F9A707FE}" type="pres">
      <dgm:prSet presAssocID="{E7F02683-A271-4191-B1DB-7E278B16B340}" presName="srcNode" presStyleLbl="node1" presStyleIdx="0" presStyleCnt="4"/>
      <dgm:spPr/>
    </dgm:pt>
    <dgm:pt modelId="{FFEE6087-2446-46FA-836A-8A26AE243A7D}" type="pres">
      <dgm:prSet presAssocID="{E7F02683-A271-4191-B1DB-7E278B16B340}" presName="conn" presStyleLbl="parChTrans1D2" presStyleIdx="0" presStyleCnt="1"/>
      <dgm:spPr/>
      <dgm:t>
        <a:bodyPr/>
        <a:lstStyle/>
        <a:p>
          <a:endParaRPr lang="hr-HR"/>
        </a:p>
      </dgm:t>
    </dgm:pt>
    <dgm:pt modelId="{AEAB5CDA-9366-4375-B138-C4B46A562F42}" type="pres">
      <dgm:prSet presAssocID="{E7F02683-A271-4191-B1DB-7E278B16B340}" presName="extraNode" presStyleLbl="node1" presStyleIdx="0" presStyleCnt="4"/>
      <dgm:spPr/>
    </dgm:pt>
    <dgm:pt modelId="{63EC195A-389D-4AB0-B109-D0301F00CC6E}" type="pres">
      <dgm:prSet presAssocID="{E7F02683-A271-4191-B1DB-7E278B16B340}" presName="dstNode" presStyleLbl="node1" presStyleIdx="0" presStyleCnt="4"/>
      <dgm:spPr/>
    </dgm:pt>
    <dgm:pt modelId="{98BA21CC-8F73-4B65-9942-EA2484C384AE}" type="pres">
      <dgm:prSet presAssocID="{F24A478A-8E55-424F-B228-3AAA1058B26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46CEDC3-9352-4398-92A9-ED012E94E7EB}" type="pres">
      <dgm:prSet presAssocID="{F24A478A-8E55-424F-B228-3AAA1058B26F}" presName="accent_1" presStyleCnt="0"/>
      <dgm:spPr/>
    </dgm:pt>
    <dgm:pt modelId="{C8708D25-3DC3-4964-B57E-0E671E21323A}" type="pres">
      <dgm:prSet presAssocID="{F24A478A-8E55-424F-B228-3AAA1058B26F}" presName="accentRepeatNode" presStyleLbl="solidFgAcc1" presStyleIdx="0" presStyleCnt="4"/>
      <dgm:spPr/>
    </dgm:pt>
    <dgm:pt modelId="{90420167-B0C9-4AFA-A90B-4DF15EE452E8}" type="pres">
      <dgm:prSet presAssocID="{4E09A209-D391-4F2B-ABFF-A3FAA1E3BD1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07F7C8C-88F8-4DBE-8E08-AB00834F57BD}" type="pres">
      <dgm:prSet presAssocID="{4E09A209-D391-4F2B-ABFF-A3FAA1E3BD1A}" presName="accent_2" presStyleCnt="0"/>
      <dgm:spPr/>
    </dgm:pt>
    <dgm:pt modelId="{22A88F8F-4CA4-4884-85EA-1753A07FC4A4}" type="pres">
      <dgm:prSet presAssocID="{4E09A209-D391-4F2B-ABFF-A3FAA1E3BD1A}" presName="accentRepeatNode" presStyleLbl="solidFgAcc1" presStyleIdx="1" presStyleCnt="4"/>
      <dgm:spPr/>
    </dgm:pt>
    <dgm:pt modelId="{DADC5F44-7E4F-4D33-94E4-15C5753B9CFB}" type="pres">
      <dgm:prSet presAssocID="{810919C4-0038-4C5E-864D-275FB0B68B01}" presName="text_3" presStyleLbl="node1" presStyleIdx="2" presStyleCnt="4" custLinFactNeighborX="20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1F96C3E-1396-4FAC-8007-458F518E901F}" type="pres">
      <dgm:prSet presAssocID="{810919C4-0038-4C5E-864D-275FB0B68B01}" presName="accent_3" presStyleCnt="0"/>
      <dgm:spPr/>
    </dgm:pt>
    <dgm:pt modelId="{CC35CF51-6D5B-4FB7-B5D5-EE255C6DC9E4}" type="pres">
      <dgm:prSet presAssocID="{810919C4-0038-4C5E-864D-275FB0B68B01}" presName="accentRepeatNode" presStyleLbl="solidFgAcc1" presStyleIdx="2" presStyleCnt="4"/>
      <dgm:spPr/>
    </dgm:pt>
    <dgm:pt modelId="{C6571FEA-9B1A-4B48-9FD4-F051CE3BFC0E}" type="pres">
      <dgm:prSet presAssocID="{9D3C522A-5946-46B9-877C-D15D44502C4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9562B1B-EEBD-4C11-843F-1C73FA8DEECF}" type="pres">
      <dgm:prSet presAssocID="{9D3C522A-5946-46B9-877C-D15D44502C4B}" presName="accent_4" presStyleCnt="0"/>
      <dgm:spPr/>
    </dgm:pt>
    <dgm:pt modelId="{ABBF4538-954C-4FD4-B84B-B783A296649E}" type="pres">
      <dgm:prSet presAssocID="{9D3C522A-5946-46B9-877C-D15D44502C4B}" presName="accentRepeatNode" presStyleLbl="solidFgAcc1" presStyleIdx="3" presStyleCnt="4"/>
      <dgm:spPr/>
    </dgm:pt>
  </dgm:ptLst>
  <dgm:cxnLst>
    <dgm:cxn modelId="{D9EEB318-17F0-48E9-9AD9-43AEBEF223C3}" type="presOf" srcId="{810919C4-0038-4C5E-864D-275FB0B68B01}" destId="{DADC5F44-7E4F-4D33-94E4-15C5753B9CFB}" srcOrd="0" destOrd="0" presId="urn:microsoft.com/office/officeart/2008/layout/VerticalCurvedList"/>
    <dgm:cxn modelId="{A57EAFE5-70A0-4956-B276-0F190CB3334B}" srcId="{E7F02683-A271-4191-B1DB-7E278B16B340}" destId="{4E09A209-D391-4F2B-ABFF-A3FAA1E3BD1A}" srcOrd="1" destOrd="0" parTransId="{F9512DD1-93D9-4DBD-BFCC-021C67794EC1}" sibTransId="{FFC5D1ED-DE9E-42B7-BB4F-6CD524A6EA38}"/>
    <dgm:cxn modelId="{44BFDEC0-ED0A-4A97-B145-9F90A241E702}" type="presOf" srcId="{AA830DC6-8143-4B28-9184-6475970F2E5C}" destId="{FFEE6087-2446-46FA-836A-8A26AE243A7D}" srcOrd="0" destOrd="0" presId="urn:microsoft.com/office/officeart/2008/layout/VerticalCurvedList"/>
    <dgm:cxn modelId="{1219BDB1-4DC0-4B3A-8574-B72BAD4DF267}" type="presOf" srcId="{4E09A209-D391-4F2B-ABFF-A3FAA1E3BD1A}" destId="{90420167-B0C9-4AFA-A90B-4DF15EE452E8}" srcOrd="0" destOrd="0" presId="urn:microsoft.com/office/officeart/2008/layout/VerticalCurvedList"/>
    <dgm:cxn modelId="{2BCACB87-2BC8-4C93-B7B4-7C9E8B9A2A88}" srcId="{E7F02683-A271-4191-B1DB-7E278B16B340}" destId="{F24A478A-8E55-424F-B228-3AAA1058B26F}" srcOrd="0" destOrd="0" parTransId="{3F55201D-53C1-4732-AAD7-1D15F7DCAAE4}" sibTransId="{AA830DC6-8143-4B28-9184-6475970F2E5C}"/>
    <dgm:cxn modelId="{BFE440A3-5013-442C-8CAE-85541FF9C744}" srcId="{E7F02683-A271-4191-B1DB-7E278B16B340}" destId="{810919C4-0038-4C5E-864D-275FB0B68B01}" srcOrd="2" destOrd="0" parTransId="{3EC17F9D-1670-4FA0-83B5-0EE755926016}" sibTransId="{4C39C8A0-B858-4CF6-BBAD-467CCA9A7326}"/>
    <dgm:cxn modelId="{911A0640-01C4-4B0E-A1D3-3C495B81095A}" type="presOf" srcId="{F24A478A-8E55-424F-B228-3AAA1058B26F}" destId="{98BA21CC-8F73-4B65-9942-EA2484C384AE}" srcOrd="0" destOrd="0" presId="urn:microsoft.com/office/officeart/2008/layout/VerticalCurvedList"/>
    <dgm:cxn modelId="{2A21E2B1-DE32-409E-988F-03CF706AA6ED}" type="presOf" srcId="{9D3C522A-5946-46B9-877C-D15D44502C4B}" destId="{C6571FEA-9B1A-4B48-9FD4-F051CE3BFC0E}" srcOrd="0" destOrd="0" presId="urn:microsoft.com/office/officeart/2008/layout/VerticalCurvedList"/>
    <dgm:cxn modelId="{D11A1941-3511-4401-BA93-2D92867C1F96}" srcId="{E7F02683-A271-4191-B1DB-7E278B16B340}" destId="{9D3C522A-5946-46B9-877C-D15D44502C4B}" srcOrd="3" destOrd="0" parTransId="{64FD3C8E-8A70-45D7-9B82-62E8031EBB00}" sibTransId="{894FF24B-F828-4C4D-B300-3B8970D38057}"/>
    <dgm:cxn modelId="{D3CA58C2-D60D-48C0-B7E8-71C2F8776F40}" type="presOf" srcId="{E7F02683-A271-4191-B1DB-7E278B16B340}" destId="{1E701BA9-C028-423C-B299-B8ACFBE57F6F}" srcOrd="0" destOrd="0" presId="urn:microsoft.com/office/officeart/2008/layout/VerticalCurvedList"/>
    <dgm:cxn modelId="{A7D05348-2705-4BC1-9CF3-FA05A8BF57C2}" type="presParOf" srcId="{1E701BA9-C028-423C-B299-B8ACFBE57F6F}" destId="{D6E249A4-A8A1-405F-9363-A73A6C2ADCAC}" srcOrd="0" destOrd="0" presId="urn:microsoft.com/office/officeart/2008/layout/VerticalCurvedList"/>
    <dgm:cxn modelId="{CC97C1C7-B309-4492-B7FD-6596B0B6778B}" type="presParOf" srcId="{D6E249A4-A8A1-405F-9363-A73A6C2ADCAC}" destId="{481BB9B8-FA2E-4715-A8A1-AD9A5628E522}" srcOrd="0" destOrd="0" presId="urn:microsoft.com/office/officeart/2008/layout/VerticalCurvedList"/>
    <dgm:cxn modelId="{9AB1B728-6AB9-4EF7-A03A-499A93BBCFEF}" type="presParOf" srcId="{481BB9B8-FA2E-4715-A8A1-AD9A5628E522}" destId="{B4B6B9B2-3076-4955-9625-9A40F9A707FE}" srcOrd="0" destOrd="0" presId="urn:microsoft.com/office/officeart/2008/layout/VerticalCurvedList"/>
    <dgm:cxn modelId="{6B903DFA-7406-419A-9D82-1AB1AC456303}" type="presParOf" srcId="{481BB9B8-FA2E-4715-A8A1-AD9A5628E522}" destId="{FFEE6087-2446-46FA-836A-8A26AE243A7D}" srcOrd="1" destOrd="0" presId="urn:microsoft.com/office/officeart/2008/layout/VerticalCurvedList"/>
    <dgm:cxn modelId="{65E8DE9C-9935-41F4-A6CC-E3783FECB9BC}" type="presParOf" srcId="{481BB9B8-FA2E-4715-A8A1-AD9A5628E522}" destId="{AEAB5CDA-9366-4375-B138-C4B46A562F42}" srcOrd="2" destOrd="0" presId="urn:microsoft.com/office/officeart/2008/layout/VerticalCurvedList"/>
    <dgm:cxn modelId="{76F4306F-45BF-4065-B5A2-153085BAD2F8}" type="presParOf" srcId="{481BB9B8-FA2E-4715-A8A1-AD9A5628E522}" destId="{63EC195A-389D-4AB0-B109-D0301F00CC6E}" srcOrd="3" destOrd="0" presId="urn:microsoft.com/office/officeart/2008/layout/VerticalCurvedList"/>
    <dgm:cxn modelId="{A373811B-6C24-454F-B673-2C54A8F884F3}" type="presParOf" srcId="{D6E249A4-A8A1-405F-9363-A73A6C2ADCAC}" destId="{98BA21CC-8F73-4B65-9942-EA2484C384AE}" srcOrd="1" destOrd="0" presId="urn:microsoft.com/office/officeart/2008/layout/VerticalCurvedList"/>
    <dgm:cxn modelId="{14AE8FE6-510C-4A10-9E64-9A624A3C9405}" type="presParOf" srcId="{D6E249A4-A8A1-405F-9363-A73A6C2ADCAC}" destId="{546CEDC3-9352-4398-92A9-ED012E94E7EB}" srcOrd="2" destOrd="0" presId="urn:microsoft.com/office/officeart/2008/layout/VerticalCurvedList"/>
    <dgm:cxn modelId="{68652232-C9D1-4064-95F3-89624E804D4B}" type="presParOf" srcId="{546CEDC3-9352-4398-92A9-ED012E94E7EB}" destId="{C8708D25-3DC3-4964-B57E-0E671E21323A}" srcOrd="0" destOrd="0" presId="urn:microsoft.com/office/officeart/2008/layout/VerticalCurvedList"/>
    <dgm:cxn modelId="{8655CB86-1890-4D7A-8813-D05A44E4A06D}" type="presParOf" srcId="{D6E249A4-A8A1-405F-9363-A73A6C2ADCAC}" destId="{90420167-B0C9-4AFA-A90B-4DF15EE452E8}" srcOrd="3" destOrd="0" presId="urn:microsoft.com/office/officeart/2008/layout/VerticalCurvedList"/>
    <dgm:cxn modelId="{63795685-581A-4D6B-8D91-E9E7AEEE18A5}" type="presParOf" srcId="{D6E249A4-A8A1-405F-9363-A73A6C2ADCAC}" destId="{F07F7C8C-88F8-4DBE-8E08-AB00834F57BD}" srcOrd="4" destOrd="0" presId="urn:microsoft.com/office/officeart/2008/layout/VerticalCurvedList"/>
    <dgm:cxn modelId="{963117BA-C414-44D2-9696-7DB0697F18C5}" type="presParOf" srcId="{F07F7C8C-88F8-4DBE-8E08-AB00834F57BD}" destId="{22A88F8F-4CA4-4884-85EA-1753A07FC4A4}" srcOrd="0" destOrd="0" presId="urn:microsoft.com/office/officeart/2008/layout/VerticalCurvedList"/>
    <dgm:cxn modelId="{87801A04-F1FA-419F-855F-C91F99AF4990}" type="presParOf" srcId="{D6E249A4-A8A1-405F-9363-A73A6C2ADCAC}" destId="{DADC5F44-7E4F-4D33-94E4-15C5753B9CFB}" srcOrd="5" destOrd="0" presId="urn:microsoft.com/office/officeart/2008/layout/VerticalCurvedList"/>
    <dgm:cxn modelId="{24BB7C31-3868-4A03-AB14-0CD835D5EBD3}" type="presParOf" srcId="{D6E249A4-A8A1-405F-9363-A73A6C2ADCAC}" destId="{C1F96C3E-1396-4FAC-8007-458F518E901F}" srcOrd="6" destOrd="0" presId="urn:microsoft.com/office/officeart/2008/layout/VerticalCurvedList"/>
    <dgm:cxn modelId="{66C2F452-A35D-45E1-A9E2-A60D1393CF2B}" type="presParOf" srcId="{C1F96C3E-1396-4FAC-8007-458F518E901F}" destId="{CC35CF51-6D5B-4FB7-B5D5-EE255C6DC9E4}" srcOrd="0" destOrd="0" presId="urn:microsoft.com/office/officeart/2008/layout/VerticalCurvedList"/>
    <dgm:cxn modelId="{C160684F-D511-47BD-A011-6C273691DC55}" type="presParOf" srcId="{D6E249A4-A8A1-405F-9363-A73A6C2ADCAC}" destId="{C6571FEA-9B1A-4B48-9FD4-F051CE3BFC0E}" srcOrd="7" destOrd="0" presId="urn:microsoft.com/office/officeart/2008/layout/VerticalCurvedList"/>
    <dgm:cxn modelId="{C02601BF-97F9-4F9D-A75A-14E7109ADAB4}" type="presParOf" srcId="{D6E249A4-A8A1-405F-9363-A73A6C2ADCAC}" destId="{59562B1B-EEBD-4C11-843F-1C73FA8DEECF}" srcOrd="8" destOrd="0" presId="urn:microsoft.com/office/officeart/2008/layout/VerticalCurvedList"/>
    <dgm:cxn modelId="{58D53CC3-7C55-49AB-94BB-2FF01D65FFB9}" type="presParOf" srcId="{59562B1B-EEBD-4C11-843F-1C73FA8DEECF}" destId="{ABBF4538-954C-4FD4-B84B-B783A29664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F02683-A271-4191-B1DB-7E278B16B34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F24A478A-8E55-424F-B228-3AAA1058B26F}">
      <dgm:prSet phldrT="[Tekst]"/>
      <dgm:spPr/>
      <dgm:t>
        <a:bodyPr/>
        <a:lstStyle/>
        <a:p>
          <a:r>
            <a:rPr lang="hr-HR" dirty="0"/>
            <a:t>Pokreni </a:t>
          </a:r>
          <a:r>
            <a:rPr lang="hr-HR" dirty="0" err="1"/>
            <a:t>Python</a:t>
          </a:r>
          <a:endParaRPr lang="hr-HR" dirty="0"/>
        </a:p>
      </dgm:t>
    </dgm:pt>
    <dgm:pt modelId="{3F55201D-53C1-4732-AAD7-1D15F7DCAAE4}" type="parTrans" cxnId="{2BCACB87-2BC8-4C93-B7B4-7C9E8B9A2A88}">
      <dgm:prSet/>
      <dgm:spPr/>
      <dgm:t>
        <a:bodyPr/>
        <a:lstStyle/>
        <a:p>
          <a:endParaRPr lang="hr-HR"/>
        </a:p>
      </dgm:t>
    </dgm:pt>
    <dgm:pt modelId="{AA830DC6-8143-4B28-9184-6475970F2E5C}" type="sibTrans" cxnId="{2BCACB87-2BC8-4C93-B7B4-7C9E8B9A2A88}">
      <dgm:prSet/>
      <dgm:spPr/>
      <dgm:t>
        <a:bodyPr/>
        <a:lstStyle/>
        <a:p>
          <a:endParaRPr lang="hr-HR"/>
        </a:p>
      </dgm:t>
    </dgm:pt>
    <dgm:pt modelId="{269C8754-587F-43C8-93E6-97C4171D2181}">
      <dgm:prSet phldrT="[Tekst]"/>
      <dgm:spPr/>
      <dgm:t>
        <a:bodyPr/>
        <a:lstStyle/>
        <a:p>
          <a:r>
            <a:rPr lang="hr-HR" dirty="0"/>
            <a:t>Nakon izmjene ponovno spremi računalni program  (CTRL +S)</a:t>
          </a:r>
        </a:p>
      </dgm:t>
    </dgm:pt>
    <dgm:pt modelId="{71C44021-7A03-46EE-ADFF-B74E61BC8AD0}" type="parTrans" cxnId="{06CCE020-D843-41B3-9B0B-34480FCC663A}">
      <dgm:prSet/>
      <dgm:spPr/>
      <dgm:t>
        <a:bodyPr/>
        <a:lstStyle/>
        <a:p>
          <a:endParaRPr lang="hr-HR"/>
        </a:p>
      </dgm:t>
    </dgm:pt>
    <dgm:pt modelId="{406FE054-95C5-4C19-86E9-1D83621AC59B}" type="sibTrans" cxnId="{06CCE020-D843-41B3-9B0B-34480FCC663A}">
      <dgm:prSet/>
      <dgm:spPr/>
      <dgm:t>
        <a:bodyPr/>
        <a:lstStyle/>
        <a:p>
          <a:endParaRPr lang="hr-HR"/>
        </a:p>
      </dgm:t>
    </dgm:pt>
    <dgm:pt modelId="{9D3C522A-5946-46B9-877C-D15D44502C4B}">
      <dgm:prSet/>
      <dgm:spPr/>
      <dgm:t>
        <a:bodyPr/>
        <a:lstStyle/>
        <a:p>
          <a:r>
            <a:rPr lang="hr-HR" dirty="0"/>
            <a:t>Ako je potrebno izmjeni računalni program</a:t>
          </a:r>
        </a:p>
      </dgm:t>
    </dgm:pt>
    <dgm:pt modelId="{64FD3C8E-8A70-45D7-9B82-62E8031EBB00}" type="parTrans" cxnId="{D11A1941-3511-4401-BA93-2D92867C1F96}">
      <dgm:prSet/>
      <dgm:spPr/>
      <dgm:t>
        <a:bodyPr/>
        <a:lstStyle/>
        <a:p>
          <a:endParaRPr lang="hr-HR"/>
        </a:p>
      </dgm:t>
    </dgm:pt>
    <dgm:pt modelId="{894FF24B-F828-4C4D-B300-3B8970D38057}" type="sibTrans" cxnId="{D11A1941-3511-4401-BA93-2D92867C1F96}">
      <dgm:prSet/>
      <dgm:spPr/>
      <dgm:t>
        <a:bodyPr/>
        <a:lstStyle/>
        <a:p>
          <a:endParaRPr lang="hr-HR"/>
        </a:p>
      </dgm:t>
    </dgm:pt>
    <dgm:pt modelId="{810919C4-0038-4C5E-864D-275FB0B68B01}">
      <dgm:prSet/>
      <dgm:spPr/>
      <dgm:t>
        <a:bodyPr/>
        <a:lstStyle/>
        <a:p>
          <a:r>
            <a:rPr lang="hr-HR" dirty="0"/>
            <a:t>Pohrani računalni program (CTRL+S)</a:t>
          </a:r>
        </a:p>
      </dgm:t>
    </dgm:pt>
    <dgm:pt modelId="{3EC17F9D-1670-4FA0-83B5-0EE755926016}" type="parTrans" cxnId="{BFE440A3-5013-442C-8CAE-85541FF9C744}">
      <dgm:prSet/>
      <dgm:spPr/>
      <dgm:t>
        <a:bodyPr/>
        <a:lstStyle/>
        <a:p>
          <a:endParaRPr lang="hr-HR"/>
        </a:p>
      </dgm:t>
    </dgm:pt>
    <dgm:pt modelId="{4C39C8A0-B858-4CF6-BBAD-467CCA9A7326}" type="sibTrans" cxnId="{BFE440A3-5013-442C-8CAE-85541FF9C744}">
      <dgm:prSet/>
      <dgm:spPr/>
      <dgm:t>
        <a:bodyPr/>
        <a:lstStyle/>
        <a:p>
          <a:endParaRPr lang="hr-HR"/>
        </a:p>
      </dgm:t>
    </dgm:pt>
    <dgm:pt modelId="{4E09A209-D391-4F2B-ABFF-A3FAA1E3BD1A}">
      <dgm:prSet/>
      <dgm:spPr/>
      <dgm:t>
        <a:bodyPr/>
        <a:lstStyle/>
        <a:p>
          <a:r>
            <a:rPr lang="hr-HR" dirty="0"/>
            <a:t>Napiši računalni program</a:t>
          </a:r>
        </a:p>
      </dgm:t>
    </dgm:pt>
    <dgm:pt modelId="{F9512DD1-93D9-4DBD-BFCC-021C67794EC1}" type="parTrans" cxnId="{A57EAFE5-70A0-4956-B276-0F190CB3334B}">
      <dgm:prSet/>
      <dgm:spPr/>
      <dgm:t>
        <a:bodyPr/>
        <a:lstStyle/>
        <a:p>
          <a:endParaRPr lang="hr-HR"/>
        </a:p>
      </dgm:t>
    </dgm:pt>
    <dgm:pt modelId="{FFC5D1ED-DE9E-42B7-BB4F-6CD524A6EA38}" type="sibTrans" cxnId="{A57EAFE5-70A0-4956-B276-0F190CB3334B}">
      <dgm:prSet/>
      <dgm:spPr/>
      <dgm:t>
        <a:bodyPr/>
        <a:lstStyle/>
        <a:p>
          <a:endParaRPr lang="hr-HR"/>
        </a:p>
      </dgm:t>
    </dgm:pt>
    <dgm:pt modelId="{CDA36648-567C-4D4F-87ED-6EF290220936}">
      <dgm:prSet/>
      <dgm:spPr/>
      <dgm:t>
        <a:bodyPr/>
        <a:lstStyle/>
        <a:p>
          <a:r>
            <a:rPr lang="hr-HR" dirty="0"/>
            <a:t>Izvrši program (F5)</a:t>
          </a:r>
        </a:p>
      </dgm:t>
    </dgm:pt>
    <dgm:pt modelId="{2703038C-2212-4314-8253-AE3016C0C39A}" type="parTrans" cxnId="{792F7A86-96AB-46CA-B236-89C49A417AC0}">
      <dgm:prSet/>
      <dgm:spPr/>
    </dgm:pt>
    <dgm:pt modelId="{7D7BAA44-AD69-41FB-80BC-A5C87082C415}" type="sibTrans" cxnId="{792F7A86-96AB-46CA-B236-89C49A417AC0}">
      <dgm:prSet/>
      <dgm:spPr/>
    </dgm:pt>
    <dgm:pt modelId="{1E701BA9-C028-423C-B299-B8ACFBE57F6F}" type="pres">
      <dgm:prSet presAssocID="{E7F02683-A271-4191-B1DB-7E278B16B34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r-HR"/>
        </a:p>
      </dgm:t>
    </dgm:pt>
    <dgm:pt modelId="{D6E249A4-A8A1-405F-9363-A73A6C2ADCAC}" type="pres">
      <dgm:prSet presAssocID="{E7F02683-A271-4191-B1DB-7E278B16B340}" presName="Name1" presStyleCnt="0"/>
      <dgm:spPr/>
    </dgm:pt>
    <dgm:pt modelId="{481BB9B8-FA2E-4715-A8A1-AD9A5628E522}" type="pres">
      <dgm:prSet presAssocID="{E7F02683-A271-4191-B1DB-7E278B16B340}" presName="cycle" presStyleCnt="0"/>
      <dgm:spPr/>
    </dgm:pt>
    <dgm:pt modelId="{B4B6B9B2-3076-4955-9625-9A40F9A707FE}" type="pres">
      <dgm:prSet presAssocID="{E7F02683-A271-4191-B1DB-7E278B16B340}" presName="srcNode" presStyleLbl="node1" presStyleIdx="0" presStyleCnt="6"/>
      <dgm:spPr/>
    </dgm:pt>
    <dgm:pt modelId="{FFEE6087-2446-46FA-836A-8A26AE243A7D}" type="pres">
      <dgm:prSet presAssocID="{E7F02683-A271-4191-B1DB-7E278B16B340}" presName="conn" presStyleLbl="parChTrans1D2" presStyleIdx="0" presStyleCnt="1"/>
      <dgm:spPr/>
      <dgm:t>
        <a:bodyPr/>
        <a:lstStyle/>
        <a:p>
          <a:endParaRPr lang="hr-HR"/>
        </a:p>
      </dgm:t>
    </dgm:pt>
    <dgm:pt modelId="{AEAB5CDA-9366-4375-B138-C4B46A562F42}" type="pres">
      <dgm:prSet presAssocID="{E7F02683-A271-4191-B1DB-7E278B16B340}" presName="extraNode" presStyleLbl="node1" presStyleIdx="0" presStyleCnt="6"/>
      <dgm:spPr/>
    </dgm:pt>
    <dgm:pt modelId="{63EC195A-389D-4AB0-B109-D0301F00CC6E}" type="pres">
      <dgm:prSet presAssocID="{E7F02683-A271-4191-B1DB-7E278B16B340}" presName="dstNode" presStyleLbl="node1" presStyleIdx="0" presStyleCnt="6"/>
      <dgm:spPr/>
    </dgm:pt>
    <dgm:pt modelId="{98BA21CC-8F73-4B65-9942-EA2484C384AE}" type="pres">
      <dgm:prSet presAssocID="{F24A478A-8E55-424F-B228-3AAA1058B26F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46CEDC3-9352-4398-92A9-ED012E94E7EB}" type="pres">
      <dgm:prSet presAssocID="{F24A478A-8E55-424F-B228-3AAA1058B26F}" presName="accent_1" presStyleCnt="0"/>
      <dgm:spPr/>
    </dgm:pt>
    <dgm:pt modelId="{C8708D25-3DC3-4964-B57E-0E671E21323A}" type="pres">
      <dgm:prSet presAssocID="{F24A478A-8E55-424F-B228-3AAA1058B26F}" presName="accentRepeatNode" presStyleLbl="solidFgAcc1" presStyleIdx="0" presStyleCnt="6"/>
      <dgm:spPr/>
    </dgm:pt>
    <dgm:pt modelId="{90420167-B0C9-4AFA-A90B-4DF15EE452E8}" type="pres">
      <dgm:prSet presAssocID="{4E09A209-D391-4F2B-ABFF-A3FAA1E3BD1A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07F7C8C-88F8-4DBE-8E08-AB00834F57BD}" type="pres">
      <dgm:prSet presAssocID="{4E09A209-D391-4F2B-ABFF-A3FAA1E3BD1A}" presName="accent_2" presStyleCnt="0"/>
      <dgm:spPr/>
    </dgm:pt>
    <dgm:pt modelId="{22A88F8F-4CA4-4884-85EA-1753A07FC4A4}" type="pres">
      <dgm:prSet presAssocID="{4E09A209-D391-4F2B-ABFF-A3FAA1E3BD1A}" presName="accentRepeatNode" presStyleLbl="solidFgAcc1" presStyleIdx="1" presStyleCnt="6"/>
      <dgm:spPr/>
    </dgm:pt>
    <dgm:pt modelId="{DADC5F44-7E4F-4D33-94E4-15C5753B9CFB}" type="pres">
      <dgm:prSet presAssocID="{810919C4-0038-4C5E-864D-275FB0B68B01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1F96C3E-1396-4FAC-8007-458F518E901F}" type="pres">
      <dgm:prSet presAssocID="{810919C4-0038-4C5E-864D-275FB0B68B01}" presName="accent_3" presStyleCnt="0"/>
      <dgm:spPr/>
    </dgm:pt>
    <dgm:pt modelId="{CC35CF51-6D5B-4FB7-B5D5-EE255C6DC9E4}" type="pres">
      <dgm:prSet presAssocID="{810919C4-0038-4C5E-864D-275FB0B68B01}" presName="accentRepeatNode" presStyleLbl="solidFgAcc1" presStyleIdx="2" presStyleCnt="6"/>
      <dgm:spPr/>
    </dgm:pt>
    <dgm:pt modelId="{C6571FEA-9B1A-4B48-9FD4-F051CE3BFC0E}" type="pres">
      <dgm:prSet presAssocID="{9D3C522A-5946-46B9-877C-D15D44502C4B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9562B1B-EEBD-4C11-843F-1C73FA8DEECF}" type="pres">
      <dgm:prSet presAssocID="{9D3C522A-5946-46B9-877C-D15D44502C4B}" presName="accent_4" presStyleCnt="0"/>
      <dgm:spPr/>
    </dgm:pt>
    <dgm:pt modelId="{ABBF4538-954C-4FD4-B84B-B783A296649E}" type="pres">
      <dgm:prSet presAssocID="{9D3C522A-5946-46B9-877C-D15D44502C4B}" presName="accentRepeatNode" presStyleLbl="solidFgAcc1" presStyleIdx="3" presStyleCnt="6"/>
      <dgm:spPr/>
    </dgm:pt>
    <dgm:pt modelId="{72AA1408-7477-4C44-B80C-51F36F8047BF}" type="pres">
      <dgm:prSet presAssocID="{269C8754-587F-43C8-93E6-97C4171D2181}" presName="text_5" presStyleLbl="node1" presStyleIdx="4" presStyleCnt="6" custLinFactNeighborX="58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CA311CE-D661-4285-861B-E9AD3321D518}" type="pres">
      <dgm:prSet presAssocID="{269C8754-587F-43C8-93E6-97C4171D2181}" presName="accent_5" presStyleCnt="0"/>
      <dgm:spPr/>
    </dgm:pt>
    <dgm:pt modelId="{D58F5EC3-7D5D-48AE-9684-8DEABD30678E}" type="pres">
      <dgm:prSet presAssocID="{269C8754-587F-43C8-93E6-97C4171D2181}" presName="accentRepeatNode" presStyleLbl="solidFgAcc1" presStyleIdx="4" presStyleCnt="6"/>
      <dgm:spPr/>
    </dgm:pt>
    <dgm:pt modelId="{9EE4A8D7-4072-4D1B-A6CE-656C8F2A73FA}" type="pres">
      <dgm:prSet presAssocID="{CDA36648-567C-4D4F-87ED-6EF29022093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3AD6A2A-313F-41EF-898F-FF8A2F15CB7A}" type="pres">
      <dgm:prSet presAssocID="{CDA36648-567C-4D4F-87ED-6EF290220936}" presName="accent_6" presStyleCnt="0"/>
      <dgm:spPr/>
    </dgm:pt>
    <dgm:pt modelId="{EAFB7FDD-B711-4D8F-B192-8DAA00319B9A}" type="pres">
      <dgm:prSet presAssocID="{CDA36648-567C-4D4F-87ED-6EF290220936}" presName="accentRepeatNode" presStyleLbl="solidFgAcc1" presStyleIdx="5" presStyleCnt="6"/>
      <dgm:spPr/>
    </dgm:pt>
  </dgm:ptLst>
  <dgm:cxnLst>
    <dgm:cxn modelId="{D9EEB318-17F0-48E9-9AD9-43AEBEF223C3}" type="presOf" srcId="{810919C4-0038-4C5E-864D-275FB0B68B01}" destId="{DADC5F44-7E4F-4D33-94E4-15C5753B9CFB}" srcOrd="0" destOrd="0" presId="urn:microsoft.com/office/officeart/2008/layout/VerticalCurvedList"/>
    <dgm:cxn modelId="{246E5D32-A737-49C1-8F88-5DF7A9816773}" type="presOf" srcId="{269C8754-587F-43C8-93E6-97C4171D2181}" destId="{72AA1408-7477-4C44-B80C-51F36F8047BF}" srcOrd="0" destOrd="0" presId="urn:microsoft.com/office/officeart/2008/layout/VerticalCurvedList"/>
    <dgm:cxn modelId="{D3CA58C2-D60D-48C0-B7E8-71C2F8776F40}" type="presOf" srcId="{E7F02683-A271-4191-B1DB-7E278B16B340}" destId="{1E701BA9-C028-423C-B299-B8ACFBE57F6F}" srcOrd="0" destOrd="0" presId="urn:microsoft.com/office/officeart/2008/layout/VerticalCurvedList"/>
    <dgm:cxn modelId="{792F7A86-96AB-46CA-B236-89C49A417AC0}" srcId="{E7F02683-A271-4191-B1DB-7E278B16B340}" destId="{CDA36648-567C-4D4F-87ED-6EF290220936}" srcOrd="5" destOrd="0" parTransId="{2703038C-2212-4314-8253-AE3016C0C39A}" sibTransId="{7D7BAA44-AD69-41FB-80BC-A5C87082C415}"/>
    <dgm:cxn modelId="{2BCACB87-2BC8-4C93-B7B4-7C9E8B9A2A88}" srcId="{E7F02683-A271-4191-B1DB-7E278B16B340}" destId="{F24A478A-8E55-424F-B228-3AAA1058B26F}" srcOrd="0" destOrd="0" parTransId="{3F55201D-53C1-4732-AAD7-1D15F7DCAAE4}" sibTransId="{AA830DC6-8143-4B28-9184-6475970F2E5C}"/>
    <dgm:cxn modelId="{911A0640-01C4-4B0E-A1D3-3C495B81095A}" type="presOf" srcId="{F24A478A-8E55-424F-B228-3AAA1058B26F}" destId="{98BA21CC-8F73-4B65-9942-EA2484C384AE}" srcOrd="0" destOrd="0" presId="urn:microsoft.com/office/officeart/2008/layout/VerticalCurvedList"/>
    <dgm:cxn modelId="{BFE440A3-5013-442C-8CAE-85541FF9C744}" srcId="{E7F02683-A271-4191-B1DB-7E278B16B340}" destId="{810919C4-0038-4C5E-864D-275FB0B68B01}" srcOrd="2" destOrd="0" parTransId="{3EC17F9D-1670-4FA0-83B5-0EE755926016}" sibTransId="{4C39C8A0-B858-4CF6-BBAD-467CCA9A7326}"/>
    <dgm:cxn modelId="{44BFDEC0-ED0A-4A97-B145-9F90A241E702}" type="presOf" srcId="{AA830DC6-8143-4B28-9184-6475970F2E5C}" destId="{FFEE6087-2446-46FA-836A-8A26AE243A7D}" srcOrd="0" destOrd="0" presId="urn:microsoft.com/office/officeart/2008/layout/VerticalCurvedList"/>
    <dgm:cxn modelId="{A57EAFE5-70A0-4956-B276-0F190CB3334B}" srcId="{E7F02683-A271-4191-B1DB-7E278B16B340}" destId="{4E09A209-D391-4F2B-ABFF-A3FAA1E3BD1A}" srcOrd="1" destOrd="0" parTransId="{F9512DD1-93D9-4DBD-BFCC-021C67794EC1}" sibTransId="{FFC5D1ED-DE9E-42B7-BB4F-6CD524A6EA38}"/>
    <dgm:cxn modelId="{2A21E2B1-DE32-409E-988F-03CF706AA6ED}" type="presOf" srcId="{9D3C522A-5946-46B9-877C-D15D44502C4B}" destId="{C6571FEA-9B1A-4B48-9FD4-F051CE3BFC0E}" srcOrd="0" destOrd="0" presId="urn:microsoft.com/office/officeart/2008/layout/VerticalCurvedList"/>
    <dgm:cxn modelId="{B5399D64-8E49-44C6-B621-DAC82DB04EFA}" type="presOf" srcId="{CDA36648-567C-4D4F-87ED-6EF290220936}" destId="{9EE4A8D7-4072-4D1B-A6CE-656C8F2A73FA}" srcOrd="0" destOrd="0" presId="urn:microsoft.com/office/officeart/2008/layout/VerticalCurvedList"/>
    <dgm:cxn modelId="{06CCE020-D843-41B3-9B0B-34480FCC663A}" srcId="{E7F02683-A271-4191-B1DB-7E278B16B340}" destId="{269C8754-587F-43C8-93E6-97C4171D2181}" srcOrd="4" destOrd="0" parTransId="{71C44021-7A03-46EE-ADFF-B74E61BC8AD0}" sibTransId="{406FE054-95C5-4C19-86E9-1D83621AC59B}"/>
    <dgm:cxn modelId="{1219BDB1-4DC0-4B3A-8574-B72BAD4DF267}" type="presOf" srcId="{4E09A209-D391-4F2B-ABFF-A3FAA1E3BD1A}" destId="{90420167-B0C9-4AFA-A90B-4DF15EE452E8}" srcOrd="0" destOrd="0" presId="urn:microsoft.com/office/officeart/2008/layout/VerticalCurvedList"/>
    <dgm:cxn modelId="{D11A1941-3511-4401-BA93-2D92867C1F96}" srcId="{E7F02683-A271-4191-B1DB-7E278B16B340}" destId="{9D3C522A-5946-46B9-877C-D15D44502C4B}" srcOrd="3" destOrd="0" parTransId="{64FD3C8E-8A70-45D7-9B82-62E8031EBB00}" sibTransId="{894FF24B-F828-4C4D-B300-3B8970D38057}"/>
    <dgm:cxn modelId="{A7D05348-2705-4BC1-9CF3-FA05A8BF57C2}" type="presParOf" srcId="{1E701BA9-C028-423C-B299-B8ACFBE57F6F}" destId="{D6E249A4-A8A1-405F-9363-A73A6C2ADCAC}" srcOrd="0" destOrd="0" presId="urn:microsoft.com/office/officeart/2008/layout/VerticalCurvedList"/>
    <dgm:cxn modelId="{CC97C1C7-B309-4492-B7FD-6596B0B6778B}" type="presParOf" srcId="{D6E249A4-A8A1-405F-9363-A73A6C2ADCAC}" destId="{481BB9B8-FA2E-4715-A8A1-AD9A5628E522}" srcOrd="0" destOrd="0" presId="urn:microsoft.com/office/officeart/2008/layout/VerticalCurvedList"/>
    <dgm:cxn modelId="{9AB1B728-6AB9-4EF7-A03A-499A93BBCFEF}" type="presParOf" srcId="{481BB9B8-FA2E-4715-A8A1-AD9A5628E522}" destId="{B4B6B9B2-3076-4955-9625-9A40F9A707FE}" srcOrd="0" destOrd="0" presId="urn:microsoft.com/office/officeart/2008/layout/VerticalCurvedList"/>
    <dgm:cxn modelId="{6B903DFA-7406-419A-9D82-1AB1AC456303}" type="presParOf" srcId="{481BB9B8-FA2E-4715-A8A1-AD9A5628E522}" destId="{FFEE6087-2446-46FA-836A-8A26AE243A7D}" srcOrd="1" destOrd="0" presId="urn:microsoft.com/office/officeart/2008/layout/VerticalCurvedList"/>
    <dgm:cxn modelId="{65E8DE9C-9935-41F4-A6CC-E3783FECB9BC}" type="presParOf" srcId="{481BB9B8-FA2E-4715-A8A1-AD9A5628E522}" destId="{AEAB5CDA-9366-4375-B138-C4B46A562F42}" srcOrd="2" destOrd="0" presId="urn:microsoft.com/office/officeart/2008/layout/VerticalCurvedList"/>
    <dgm:cxn modelId="{76F4306F-45BF-4065-B5A2-153085BAD2F8}" type="presParOf" srcId="{481BB9B8-FA2E-4715-A8A1-AD9A5628E522}" destId="{63EC195A-389D-4AB0-B109-D0301F00CC6E}" srcOrd="3" destOrd="0" presId="urn:microsoft.com/office/officeart/2008/layout/VerticalCurvedList"/>
    <dgm:cxn modelId="{A373811B-6C24-454F-B673-2C54A8F884F3}" type="presParOf" srcId="{D6E249A4-A8A1-405F-9363-A73A6C2ADCAC}" destId="{98BA21CC-8F73-4B65-9942-EA2484C384AE}" srcOrd="1" destOrd="0" presId="urn:microsoft.com/office/officeart/2008/layout/VerticalCurvedList"/>
    <dgm:cxn modelId="{14AE8FE6-510C-4A10-9E64-9A624A3C9405}" type="presParOf" srcId="{D6E249A4-A8A1-405F-9363-A73A6C2ADCAC}" destId="{546CEDC3-9352-4398-92A9-ED012E94E7EB}" srcOrd="2" destOrd="0" presId="urn:microsoft.com/office/officeart/2008/layout/VerticalCurvedList"/>
    <dgm:cxn modelId="{68652232-C9D1-4064-95F3-89624E804D4B}" type="presParOf" srcId="{546CEDC3-9352-4398-92A9-ED012E94E7EB}" destId="{C8708D25-3DC3-4964-B57E-0E671E21323A}" srcOrd="0" destOrd="0" presId="urn:microsoft.com/office/officeart/2008/layout/VerticalCurvedList"/>
    <dgm:cxn modelId="{8655CB86-1890-4D7A-8813-D05A44E4A06D}" type="presParOf" srcId="{D6E249A4-A8A1-405F-9363-A73A6C2ADCAC}" destId="{90420167-B0C9-4AFA-A90B-4DF15EE452E8}" srcOrd="3" destOrd="0" presId="urn:microsoft.com/office/officeart/2008/layout/VerticalCurvedList"/>
    <dgm:cxn modelId="{63795685-581A-4D6B-8D91-E9E7AEEE18A5}" type="presParOf" srcId="{D6E249A4-A8A1-405F-9363-A73A6C2ADCAC}" destId="{F07F7C8C-88F8-4DBE-8E08-AB00834F57BD}" srcOrd="4" destOrd="0" presId="urn:microsoft.com/office/officeart/2008/layout/VerticalCurvedList"/>
    <dgm:cxn modelId="{963117BA-C414-44D2-9696-7DB0697F18C5}" type="presParOf" srcId="{F07F7C8C-88F8-4DBE-8E08-AB00834F57BD}" destId="{22A88F8F-4CA4-4884-85EA-1753A07FC4A4}" srcOrd="0" destOrd="0" presId="urn:microsoft.com/office/officeart/2008/layout/VerticalCurvedList"/>
    <dgm:cxn modelId="{87801A04-F1FA-419F-855F-C91F99AF4990}" type="presParOf" srcId="{D6E249A4-A8A1-405F-9363-A73A6C2ADCAC}" destId="{DADC5F44-7E4F-4D33-94E4-15C5753B9CFB}" srcOrd="5" destOrd="0" presId="urn:microsoft.com/office/officeart/2008/layout/VerticalCurvedList"/>
    <dgm:cxn modelId="{24BB7C31-3868-4A03-AB14-0CD835D5EBD3}" type="presParOf" srcId="{D6E249A4-A8A1-405F-9363-A73A6C2ADCAC}" destId="{C1F96C3E-1396-4FAC-8007-458F518E901F}" srcOrd="6" destOrd="0" presId="urn:microsoft.com/office/officeart/2008/layout/VerticalCurvedList"/>
    <dgm:cxn modelId="{66C2F452-A35D-45E1-A9E2-A60D1393CF2B}" type="presParOf" srcId="{C1F96C3E-1396-4FAC-8007-458F518E901F}" destId="{CC35CF51-6D5B-4FB7-B5D5-EE255C6DC9E4}" srcOrd="0" destOrd="0" presId="urn:microsoft.com/office/officeart/2008/layout/VerticalCurvedList"/>
    <dgm:cxn modelId="{C160684F-D511-47BD-A011-6C273691DC55}" type="presParOf" srcId="{D6E249A4-A8A1-405F-9363-A73A6C2ADCAC}" destId="{C6571FEA-9B1A-4B48-9FD4-F051CE3BFC0E}" srcOrd="7" destOrd="0" presId="urn:microsoft.com/office/officeart/2008/layout/VerticalCurvedList"/>
    <dgm:cxn modelId="{C02601BF-97F9-4F9D-A75A-14E7109ADAB4}" type="presParOf" srcId="{D6E249A4-A8A1-405F-9363-A73A6C2ADCAC}" destId="{59562B1B-EEBD-4C11-843F-1C73FA8DEECF}" srcOrd="8" destOrd="0" presId="urn:microsoft.com/office/officeart/2008/layout/VerticalCurvedList"/>
    <dgm:cxn modelId="{58D53CC3-7C55-49AB-94BB-2FF01D65FFB9}" type="presParOf" srcId="{59562B1B-EEBD-4C11-843F-1C73FA8DEECF}" destId="{ABBF4538-954C-4FD4-B84B-B783A296649E}" srcOrd="0" destOrd="0" presId="urn:microsoft.com/office/officeart/2008/layout/VerticalCurvedList"/>
    <dgm:cxn modelId="{ADAC0056-C25D-45AB-ABF4-0C21E90451BC}" type="presParOf" srcId="{D6E249A4-A8A1-405F-9363-A73A6C2ADCAC}" destId="{72AA1408-7477-4C44-B80C-51F36F8047BF}" srcOrd="9" destOrd="0" presId="urn:microsoft.com/office/officeart/2008/layout/VerticalCurvedList"/>
    <dgm:cxn modelId="{14D7BA4B-DFFE-4297-8DD5-E58C0E375C1E}" type="presParOf" srcId="{D6E249A4-A8A1-405F-9363-A73A6C2ADCAC}" destId="{ECA311CE-D661-4285-861B-E9AD3321D518}" srcOrd="10" destOrd="0" presId="urn:microsoft.com/office/officeart/2008/layout/VerticalCurvedList"/>
    <dgm:cxn modelId="{43053E2C-A43B-4719-8A1F-A826F6001E96}" type="presParOf" srcId="{ECA311CE-D661-4285-861B-E9AD3321D518}" destId="{D58F5EC3-7D5D-48AE-9684-8DEABD30678E}" srcOrd="0" destOrd="0" presId="urn:microsoft.com/office/officeart/2008/layout/VerticalCurvedList"/>
    <dgm:cxn modelId="{DEF40BAF-A324-4F50-BF08-B2D8F9F467CB}" type="presParOf" srcId="{D6E249A4-A8A1-405F-9363-A73A6C2ADCAC}" destId="{9EE4A8D7-4072-4D1B-A6CE-656C8F2A73FA}" srcOrd="11" destOrd="0" presId="urn:microsoft.com/office/officeart/2008/layout/VerticalCurvedList"/>
    <dgm:cxn modelId="{83E96002-A9BA-4F66-9C35-1EBB2F9932C4}" type="presParOf" srcId="{D6E249A4-A8A1-405F-9363-A73A6C2ADCAC}" destId="{83AD6A2A-313F-41EF-898F-FF8A2F15CB7A}" srcOrd="12" destOrd="0" presId="urn:microsoft.com/office/officeart/2008/layout/VerticalCurvedList"/>
    <dgm:cxn modelId="{B9CD04E3-3A30-4308-9B77-9D13C8266D1A}" type="presParOf" srcId="{83AD6A2A-313F-41EF-898F-FF8A2F15CB7A}" destId="{EAFB7FDD-B711-4D8F-B192-8DAA00319B9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F02683-A271-4191-B1DB-7E278B16B34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F24A478A-8E55-424F-B228-3AAA1058B26F}">
      <dgm:prSet phldrT="[Tekst]"/>
      <dgm:spPr/>
      <dgm:t>
        <a:bodyPr/>
        <a:lstStyle/>
        <a:p>
          <a:r>
            <a:rPr lang="hr-HR" dirty="0"/>
            <a:t>Dobro pročitaj zadatak (barem 2 puta)</a:t>
          </a:r>
        </a:p>
      </dgm:t>
    </dgm:pt>
    <dgm:pt modelId="{3F55201D-53C1-4732-AAD7-1D15F7DCAAE4}" type="parTrans" cxnId="{2BCACB87-2BC8-4C93-B7B4-7C9E8B9A2A88}">
      <dgm:prSet/>
      <dgm:spPr/>
      <dgm:t>
        <a:bodyPr/>
        <a:lstStyle/>
        <a:p>
          <a:endParaRPr lang="hr-HR"/>
        </a:p>
      </dgm:t>
    </dgm:pt>
    <dgm:pt modelId="{AA830DC6-8143-4B28-9184-6475970F2E5C}" type="sibTrans" cxnId="{2BCACB87-2BC8-4C93-B7B4-7C9E8B9A2A88}">
      <dgm:prSet/>
      <dgm:spPr/>
      <dgm:t>
        <a:bodyPr/>
        <a:lstStyle/>
        <a:p>
          <a:endParaRPr lang="hr-HR"/>
        </a:p>
      </dgm:t>
    </dgm:pt>
    <dgm:pt modelId="{9D3C522A-5946-46B9-877C-D15D44502C4B}">
      <dgm:prSet/>
      <dgm:spPr/>
      <dgm:t>
        <a:bodyPr/>
        <a:lstStyle/>
        <a:p>
          <a:r>
            <a:rPr lang="hr-HR" dirty="0"/>
            <a:t>Prepoznaj koja je vrsta algoritma u pitanju (slijed, grananje ili ponavljane)</a:t>
          </a:r>
        </a:p>
      </dgm:t>
    </dgm:pt>
    <dgm:pt modelId="{64FD3C8E-8A70-45D7-9B82-62E8031EBB00}" type="parTrans" cxnId="{D11A1941-3511-4401-BA93-2D92867C1F96}">
      <dgm:prSet/>
      <dgm:spPr/>
      <dgm:t>
        <a:bodyPr/>
        <a:lstStyle/>
        <a:p>
          <a:endParaRPr lang="hr-HR"/>
        </a:p>
      </dgm:t>
    </dgm:pt>
    <dgm:pt modelId="{894FF24B-F828-4C4D-B300-3B8970D38057}" type="sibTrans" cxnId="{D11A1941-3511-4401-BA93-2D92867C1F96}">
      <dgm:prSet/>
      <dgm:spPr/>
      <dgm:t>
        <a:bodyPr/>
        <a:lstStyle/>
        <a:p>
          <a:endParaRPr lang="hr-HR"/>
        </a:p>
      </dgm:t>
    </dgm:pt>
    <dgm:pt modelId="{810919C4-0038-4C5E-864D-275FB0B68B01}">
      <dgm:prSet/>
      <dgm:spPr/>
      <dgm:t>
        <a:bodyPr/>
        <a:lstStyle/>
        <a:p>
          <a:r>
            <a:rPr lang="hr-HR" dirty="0"/>
            <a:t>Prepoznaj jesu li vrijednosti unaprijed definirane ili ih unosimo naredbom unosa</a:t>
          </a:r>
        </a:p>
      </dgm:t>
    </dgm:pt>
    <dgm:pt modelId="{3EC17F9D-1670-4FA0-83B5-0EE755926016}" type="parTrans" cxnId="{BFE440A3-5013-442C-8CAE-85541FF9C744}">
      <dgm:prSet/>
      <dgm:spPr/>
      <dgm:t>
        <a:bodyPr/>
        <a:lstStyle/>
        <a:p>
          <a:endParaRPr lang="hr-HR"/>
        </a:p>
      </dgm:t>
    </dgm:pt>
    <dgm:pt modelId="{4C39C8A0-B858-4CF6-BBAD-467CCA9A7326}" type="sibTrans" cxnId="{BFE440A3-5013-442C-8CAE-85541FF9C744}">
      <dgm:prSet/>
      <dgm:spPr/>
      <dgm:t>
        <a:bodyPr/>
        <a:lstStyle/>
        <a:p>
          <a:endParaRPr lang="hr-HR"/>
        </a:p>
      </dgm:t>
    </dgm:pt>
    <dgm:pt modelId="{4E09A209-D391-4F2B-ABFF-A3FAA1E3BD1A}">
      <dgm:prSet/>
      <dgm:spPr/>
      <dgm:t>
        <a:bodyPr/>
        <a:lstStyle/>
        <a:p>
          <a:r>
            <a:rPr lang="hr-HR" dirty="0"/>
            <a:t>Prepoznaj s kojim tipom vrijednost varijable radiš (brojčane ili znakovne) </a:t>
          </a:r>
        </a:p>
      </dgm:t>
    </dgm:pt>
    <dgm:pt modelId="{F9512DD1-93D9-4DBD-BFCC-021C67794EC1}" type="parTrans" cxnId="{A57EAFE5-70A0-4956-B276-0F190CB3334B}">
      <dgm:prSet/>
      <dgm:spPr/>
      <dgm:t>
        <a:bodyPr/>
        <a:lstStyle/>
        <a:p>
          <a:endParaRPr lang="hr-HR"/>
        </a:p>
      </dgm:t>
    </dgm:pt>
    <dgm:pt modelId="{FFC5D1ED-DE9E-42B7-BB4F-6CD524A6EA38}" type="sibTrans" cxnId="{A57EAFE5-70A0-4956-B276-0F190CB3334B}">
      <dgm:prSet/>
      <dgm:spPr/>
      <dgm:t>
        <a:bodyPr/>
        <a:lstStyle/>
        <a:p>
          <a:endParaRPr lang="hr-HR"/>
        </a:p>
      </dgm:t>
    </dgm:pt>
    <dgm:pt modelId="{1E701BA9-C028-423C-B299-B8ACFBE57F6F}" type="pres">
      <dgm:prSet presAssocID="{E7F02683-A271-4191-B1DB-7E278B16B34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r-HR"/>
        </a:p>
      </dgm:t>
    </dgm:pt>
    <dgm:pt modelId="{D6E249A4-A8A1-405F-9363-A73A6C2ADCAC}" type="pres">
      <dgm:prSet presAssocID="{E7F02683-A271-4191-B1DB-7E278B16B340}" presName="Name1" presStyleCnt="0"/>
      <dgm:spPr/>
    </dgm:pt>
    <dgm:pt modelId="{481BB9B8-FA2E-4715-A8A1-AD9A5628E522}" type="pres">
      <dgm:prSet presAssocID="{E7F02683-A271-4191-B1DB-7E278B16B340}" presName="cycle" presStyleCnt="0"/>
      <dgm:spPr/>
    </dgm:pt>
    <dgm:pt modelId="{B4B6B9B2-3076-4955-9625-9A40F9A707FE}" type="pres">
      <dgm:prSet presAssocID="{E7F02683-A271-4191-B1DB-7E278B16B340}" presName="srcNode" presStyleLbl="node1" presStyleIdx="0" presStyleCnt="4"/>
      <dgm:spPr/>
    </dgm:pt>
    <dgm:pt modelId="{FFEE6087-2446-46FA-836A-8A26AE243A7D}" type="pres">
      <dgm:prSet presAssocID="{E7F02683-A271-4191-B1DB-7E278B16B340}" presName="conn" presStyleLbl="parChTrans1D2" presStyleIdx="0" presStyleCnt="1"/>
      <dgm:spPr/>
      <dgm:t>
        <a:bodyPr/>
        <a:lstStyle/>
        <a:p>
          <a:endParaRPr lang="hr-HR"/>
        </a:p>
      </dgm:t>
    </dgm:pt>
    <dgm:pt modelId="{AEAB5CDA-9366-4375-B138-C4B46A562F42}" type="pres">
      <dgm:prSet presAssocID="{E7F02683-A271-4191-B1DB-7E278B16B340}" presName="extraNode" presStyleLbl="node1" presStyleIdx="0" presStyleCnt="4"/>
      <dgm:spPr/>
    </dgm:pt>
    <dgm:pt modelId="{63EC195A-389D-4AB0-B109-D0301F00CC6E}" type="pres">
      <dgm:prSet presAssocID="{E7F02683-A271-4191-B1DB-7E278B16B340}" presName="dstNode" presStyleLbl="node1" presStyleIdx="0" presStyleCnt="4"/>
      <dgm:spPr/>
    </dgm:pt>
    <dgm:pt modelId="{98BA21CC-8F73-4B65-9942-EA2484C384AE}" type="pres">
      <dgm:prSet presAssocID="{F24A478A-8E55-424F-B228-3AAA1058B26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46CEDC3-9352-4398-92A9-ED012E94E7EB}" type="pres">
      <dgm:prSet presAssocID="{F24A478A-8E55-424F-B228-3AAA1058B26F}" presName="accent_1" presStyleCnt="0"/>
      <dgm:spPr/>
    </dgm:pt>
    <dgm:pt modelId="{C8708D25-3DC3-4964-B57E-0E671E21323A}" type="pres">
      <dgm:prSet presAssocID="{F24A478A-8E55-424F-B228-3AAA1058B26F}" presName="accentRepeatNode" presStyleLbl="solidFgAcc1" presStyleIdx="0" presStyleCnt="4"/>
      <dgm:spPr/>
    </dgm:pt>
    <dgm:pt modelId="{90420167-B0C9-4AFA-A90B-4DF15EE452E8}" type="pres">
      <dgm:prSet presAssocID="{4E09A209-D391-4F2B-ABFF-A3FAA1E3BD1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07F7C8C-88F8-4DBE-8E08-AB00834F57BD}" type="pres">
      <dgm:prSet presAssocID="{4E09A209-D391-4F2B-ABFF-A3FAA1E3BD1A}" presName="accent_2" presStyleCnt="0"/>
      <dgm:spPr/>
    </dgm:pt>
    <dgm:pt modelId="{22A88F8F-4CA4-4884-85EA-1753A07FC4A4}" type="pres">
      <dgm:prSet presAssocID="{4E09A209-D391-4F2B-ABFF-A3FAA1E3BD1A}" presName="accentRepeatNode" presStyleLbl="solidFgAcc1" presStyleIdx="1" presStyleCnt="4"/>
      <dgm:spPr/>
    </dgm:pt>
    <dgm:pt modelId="{DADC5F44-7E4F-4D33-94E4-15C5753B9CFB}" type="pres">
      <dgm:prSet presAssocID="{810919C4-0038-4C5E-864D-275FB0B68B01}" presName="text_3" presStyleLbl="node1" presStyleIdx="2" presStyleCnt="4" custLinFactNeighborX="201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1F96C3E-1396-4FAC-8007-458F518E901F}" type="pres">
      <dgm:prSet presAssocID="{810919C4-0038-4C5E-864D-275FB0B68B01}" presName="accent_3" presStyleCnt="0"/>
      <dgm:spPr/>
    </dgm:pt>
    <dgm:pt modelId="{CC35CF51-6D5B-4FB7-B5D5-EE255C6DC9E4}" type="pres">
      <dgm:prSet presAssocID="{810919C4-0038-4C5E-864D-275FB0B68B01}" presName="accentRepeatNode" presStyleLbl="solidFgAcc1" presStyleIdx="2" presStyleCnt="4"/>
      <dgm:spPr/>
    </dgm:pt>
    <dgm:pt modelId="{C6571FEA-9B1A-4B48-9FD4-F051CE3BFC0E}" type="pres">
      <dgm:prSet presAssocID="{9D3C522A-5946-46B9-877C-D15D44502C4B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9562B1B-EEBD-4C11-843F-1C73FA8DEECF}" type="pres">
      <dgm:prSet presAssocID="{9D3C522A-5946-46B9-877C-D15D44502C4B}" presName="accent_4" presStyleCnt="0"/>
      <dgm:spPr/>
    </dgm:pt>
    <dgm:pt modelId="{ABBF4538-954C-4FD4-B84B-B783A296649E}" type="pres">
      <dgm:prSet presAssocID="{9D3C522A-5946-46B9-877C-D15D44502C4B}" presName="accentRepeatNode" presStyleLbl="solidFgAcc1" presStyleIdx="3" presStyleCnt="4"/>
      <dgm:spPr/>
    </dgm:pt>
  </dgm:ptLst>
  <dgm:cxnLst>
    <dgm:cxn modelId="{D9EEB318-17F0-48E9-9AD9-43AEBEF223C3}" type="presOf" srcId="{810919C4-0038-4C5E-864D-275FB0B68B01}" destId="{DADC5F44-7E4F-4D33-94E4-15C5753B9CFB}" srcOrd="0" destOrd="0" presId="urn:microsoft.com/office/officeart/2008/layout/VerticalCurvedList"/>
    <dgm:cxn modelId="{A57EAFE5-70A0-4956-B276-0F190CB3334B}" srcId="{E7F02683-A271-4191-B1DB-7E278B16B340}" destId="{4E09A209-D391-4F2B-ABFF-A3FAA1E3BD1A}" srcOrd="1" destOrd="0" parTransId="{F9512DD1-93D9-4DBD-BFCC-021C67794EC1}" sibTransId="{FFC5D1ED-DE9E-42B7-BB4F-6CD524A6EA38}"/>
    <dgm:cxn modelId="{44BFDEC0-ED0A-4A97-B145-9F90A241E702}" type="presOf" srcId="{AA830DC6-8143-4B28-9184-6475970F2E5C}" destId="{FFEE6087-2446-46FA-836A-8A26AE243A7D}" srcOrd="0" destOrd="0" presId="urn:microsoft.com/office/officeart/2008/layout/VerticalCurvedList"/>
    <dgm:cxn modelId="{1219BDB1-4DC0-4B3A-8574-B72BAD4DF267}" type="presOf" srcId="{4E09A209-D391-4F2B-ABFF-A3FAA1E3BD1A}" destId="{90420167-B0C9-4AFA-A90B-4DF15EE452E8}" srcOrd="0" destOrd="0" presId="urn:microsoft.com/office/officeart/2008/layout/VerticalCurvedList"/>
    <dgm:cxn modelId="{2BCACB87-2BC8-4C93-B7B4-7C9E8B9A2A88}" srcId="{E7F02683-A271-4191-B1DB-7E278B16B340}" destId="{F24A478A-8E55-424F-B228-3AAA1058B26F}" srcOrd="0" destOrd="0" parTransId="{3F55201D-53C1-4732-AAD7-1D15F7DCAAE4}" sibTransId="{AA830DC6-8143-4B28-9184-6475970F2E5C}"/>
    <dgm:cxn modelId="{BFE440A3-5013-442C-8CAE-85541FF9C744}" srcId="{E7F02683-A271-4191-B1DB-7E278B16B340}" destId="{810919C4-0038-4C5E-864D-275FB0B68B01}" srcOrd="2" destOrd="0" parTransId="{3EC17F9D-1670-4FA0-83B5-0EE755926016}" sibTransId="{4C39C8A0-B858-4CF6-BBAD-467CCA9A7326}"/>
    <dgm:cxn modelId="{911A0640-01C4-4B0E-A1D3-3C495B81095A}" type="presOf" srcId="{F24A478A-8E55-424F-B228-3AAA1058B26F}" destId="{98BA21CC-8F73-4B65-9942-EA2484C384AE}" srcOrd="0" destOrd="0" presId="urn:microsoft.com/office/officeart/2008/layout/VerticalCurvedList"/>
    <dgm:cxn modelId="{2A21E2B1-DE32-409E-988F-03CF706AA6ED}" type="presOf" srcId="{9D3C522A-5946-46B9-877C-D15D44502C4B}" destId="{C6571FEA-9B1A-4B48-9FD4-F051CE3BFC0E}" srcOrd="0" destOrd="0" presId="urn:microsoft.com/office/officeart/2008/layout/VerticalCurvedList"/>
    <dgm:cxn modelId="{D11A1941-3511-4401-BA93-2D92867C1F96}" srcId="{E7F02683-A271-4191-B1DB-7E278B16B340}" destId="{9D3C522A-5946-46B9-877C-D15D44502C4B}" srcOrd="3" destOrd="0" parTransId="{64FD3C8E-8A70-45D7-9B82-62E8031EBB00}" sibTransId="{894FF24B-F828-4C4D-B300-3B8970D38057}"/>
    <dgm:cxn modelId="{D3CA58C2-D60D-48C0-B7E8-71C2F8776F40}" type="presOf" srcId="{E7F02683-A271-4191-B1DB-7E278B16B340}" destId="{1E701BA9-C028-423C-B299-B8ACFBE57F6F}" srcOrd="0" destOrd="0" presId="urn:microsoft.com/office/officeart/2008/layout/VerticalCurvedList"/>
    <dgm:cxn modelId="{A7D05348-2705-4BC1-9CF3-FA05A8BF57C2}" type="presParOf" srcId="{1E701BA9-C028-423C-B299-B8ACFBE57F6F}" destId="{D6E249A4-A8A1-405F-9363-A73A6C2ADCAC}" srcOrd="0" destOrd="0" presId="urn:microsoft.com/office/officeart/2008/layout/VerticalCurvedList"/>
    <dgm:cxn modelId="{CC97C1C7-B309-4492-B7FD-6596B0B6778B}" type="presParOf" srcId="{D6E249A4-A8A1-405F-9363-A73A6C2ADCAC}" destId="{481BB9B8-FA2E-4715-A8A1-AD9A5628E522}" srcOrd="0" destOrd="0" presId="urn:microsoft.com/office/officeart/2008/layout/VerticalCurvedList"/>
    <dgm:cxn modelId="{9AB1B728-6AB9-4EF7-A03A-499A93BBCFEF}" type="presParOf" srcId="{481BB9B8-FA2E-4715-A8A1-AD9A5628E522}" destId="{B4B6B9B2-3076-4955-9625-9A40F9A707FE}" srcOrd="0" destOrd="0" presId="urn:microsoft.com/office/officeart/2008/layout/VerticalCurvedList"/>
    <dgm:cxn modelId="{6B903DFA-7406-419A-9D82-1AB1AC456303}" type="presParOf" srcId="{481BB9B8-FA2E-4715-A8A1-AD9A5628E522}" destId="{FFEE6087-2446-46FA-836A-8A26AE243A7D}" srcOrd="1" destOrd="0" presId="urn:microsoft.com/office/officeart/2008/layout/VerticalCurvedList"/>
    <dgm:cxn modelId="{65E8DE9C-9935-41F4-A6CC-E3783FECB9BC}" type="presParOf" srcId="{481BB9B8-FA2E-4715-A8A1-AD9A5628E522}" destId="{AEAB5CDA-9366-4375-B138-C4B46A562F42}" srcOrd="2" destOrd="0" presId="urn:microsoft.com/office/officeart/2008/layout/VerticalCurvedList"/>
    <dgm:cxn modelId="{76F4306F-45BF-4065-B5A2-153085BAD2F8}" type="presParOf" srcId="{481BB9B8-FA2E-4715-A8A1-AD9A5628E522}" destId="{63EC195A-389D-4AB0-B109-D0301F00CC6E}" srcOrd="3" destOrd="0" presId="urn:microsoft.com/office/officeart/2008/layout/VerticalCurvedList"/>
    <dgm:cxn modelId="{A373811B-6C24-454F-B673-2C54A8F884F3}" type="presParOf" srcId="{D6E249A4-A8A1-405F-9363-A73A6C2ADCAC}" destId="{98BA21CC-8F73-4B65-9942-EA2484C384AE}" srcOrd="1" destOrd="0" presId="urn:microsoft.com/office/officeart/2008/layout/VerticalCurvedList"/>
    <dgm:cxn modelId="{14AE8FE6-510C-4A10-9E64-9A624A3C9405}" type="presParOf" srcId="{D6E249A4-A8A1-405F-9363-A73A6C2ADCAC}" destId="{546CEDC3-9352-4398-92A9-ED012E94E7EB}" srcOrd="2" destOrd="0" presId="urn:microsoft.com/office/officeart/2008/layout/VerticalCurvedList"/>
    <dgm:cxn modelId="{68652232-C9D1-4064-95F3-89624E804D4B}" type="presParOf" srcId="{546CEDC3-9352-4398-92A9-ED012E94E7EB}" destId="{C8708D25-3DC3-4964-B57E-0E671E21323A}" srcOrd="0" destOrd="0" presId="urn:microsoft.com/office/officeart/2008/layout/VerticalCurvedList"/>
    <dgm:cxn modelId="{8655CB86-1890-4D7A-8813-D05A44E4A06D}" type="presParOf" srcId="{D6E249A4-A8A1-405F-9363-A73A6C2ADCAC}" destId="{90420167-B0C9-4AFA-A90B-4DF15EE452E8}" srcOrd="3" destOrd="0" presId="urn:microsoft.com/office/officeart/2008/layout/VerticalCurvedList"/>
    <dgm:cxn modelId="{63795685-581A-4D6B-8D91-E9E7AEEE18A5}" type="presParOf" srcId="{D6E249A4-A8A1-405F-9363-A73A6C2ADCAC}" destId="{F07F7C8C-88F8-4DBE-8E08-AB00834F57BD}" srcOrd="4" destOrd="0" presId="urn:microsoft.com/office/officeart/2008/layout/VerticalCurvedList"/>
    <dgm:cxn modelId="{963117BA-C414-44D2-9696-7DB0697F18C5}" type="presParOf" srcId="{F07F7C8C-88F8-4DBE-8E08-AB00834F57BD}" destId="{22A88F8F-4CA4-4884-85EA-1753A07FC4A4}" srcOrd="0" destOrd="0" presId="urn:microsoft.com/office/officeart/2008/layout/VerticalCurvedList"/>
    <dgm:cxn modelId="{87801A04-F1FA-419F-855F-C91F99AF4990}" type="presParOf" srcId="{D6E249A4-A8A1-405F-9363-A73A6C2ADCAC}" destId="{DADC5F44-7E4F-4D33-94E4-15C5753B9CFB}" srcOrd="5" destOrd="0" presId="urn:microsoft.com/office/officeart/2008/layout/VerticalCurvedList"/>
    <dgm:cxn modelId="{24BB7C31-3868-4A03-AB14-0CD835D5EBD3}" type="presParOf" srcId="{D6E249A4-A8A1-405F-9363-A73A6C2ADCAC}" destId="{C1F96C3E-1396-4FAC-8007-458F518E901F}" srcOrd="6" destOrd="0" presId="urn:microsoft.com/office/officeart/2008/layout/VerticalCurvedList"/>
    <dgm:cxn modelId="{66C2F452-A35D-45E1-A9E2-A60D1393CF2B}" type="presParOf" srcId="{C1F96C3E-1396-4FAC-8007-458F518E901F}" destId="{CC35CF51-6D5B-4FB7-B5D5-EE255C6DC9E4}" srcOrd="0" destOrd="0" presId="urn:microsoft.com/office/officeart/2008/layout/VerticalCurvedList"/>
    <dgm:cxn modelId="{C160684F-D511-47BD-A011-6C273691DC55}" type="presParOf" srcId="{D6E249A4-A8A1-405F-9363-A73A6C2ADCAC}" destId="{C6571FEA-9B1A-4B48-9FD4-F051CE3BFC0E}" srcOrd="7" destOrd="0" presId="urn:microsoft.com/office/officeart/2008/layout/VerticalCurvedList"/>
    <dgm:cxn modelId="{C02601BF-97F9-4F9D-A75A-14E7109ADAB4}" type="presParOf" srcId="{D6E249A4-A8A1-405F-9363-A73A6C2ADCAC}" destId="{59562B1B-EEBD-4C11-843F-1C73FA8DEECF}" srcOrd="8" destOrd="0" presId="urn:microsoft.com/office/officeart/2008/layout/VerticalCurvedList"/>
    <dgm:cxn modelId="{58D53CC3-7C55-49AB-94BB-2FF01D65FFB9}" type="presParOf" srcId="{59562B1B-EEBD-4C11-843F-1C73FA8DEECF}" destId="{ABBF4538-954C-4FD4-B84B-B783A29664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F02683-A271-4191-B1DB-7E278B16B34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hr-HR"/>
        </a:p>
      </dgm:t>
    </dgm:pt>
    <dgm:pt modelId="{F24A478A-8E55-424F-B228-3AAA1058B26F}">
      <dgm:prSet phldrT="[Tekst]"/>
      <dgm:spPr/>
      <dgm:t>
        <a:bodyPr/>
        <a:lstStyle/>
        <a:p>
          <a:r>
            <a:rPr lang="hr-HR" dirty="0"/>
            <a:t>Pokreni </a:t>
          </a:r>
          <a:r>
            <a:rPr lang="hr-HR" dirty="0" err="1"/>
            <a:t>Python</a:t>
          </a:r>
          <a:endParaRPr lang="hr-HR" dirty="0"/>
        </a:p>
      </dgm:t>
    </dgm:pt>
    <dgm:pt modelId="{3F55201D-53C1-4732-AAD7-1D15F7DCAAE4}" type="parTrans" cxnId="{2BCACB87-2BC8-4C93-B7B4-7C9E8B9A2A88}">
      <dgm:prSet/>
      <dgm:spPr/>
      <dgm:t>
        <a:bodyPr/>
        <a:lstStyle/>
        <a:p>
          <a:endParaRPr lang="hr-HR"/>
        </a:p>
      </dgm:t>
    </dgm:pt>
    <dgm:pt modelId="{AA830DC6-8143-4B28-9184-6475970F2E5C}" type="sibTrans" cxnId="{2BCACB87-2BC8-4C93-B7B4-7C9E8B9A2A88}">
      <dgm:prSet/>
      <dgm:spPr/>
      <dgm:t>
        <a:bodyPr/>
        <a:lstStyle/>
        <a:p>
          <a:endParaRPr lang="hr-HR"/>
        </a:p>
      </dgm:t>
    </dgm:pt>
    <dgm:pt modelId="{269C8754-587F-43C8-93E6-97C4171D2181}">
      <dgm:prSet phldrT="[Tekst]"/>
      <dgm:spPr/>
      <dgm:t>
        <a:bodyPr/>
        <a:lstStyle/>
        <a:p>
          <a:r>
            <a:rPr lang="hr-HR" dirty="0"/>
            <a:t>Nakon izmjene ponovno spremi računalni program  (CTRL +S)</a:t>
          </a:r>
        </a:p>
      </dgm:t>
    </dgm:pt>
    <dgm:pt modelId="{71C44021-7A03-46EE-ADFF-B74E61BC8AD0}" type="parTrans" cxnId="{06CCE020-D843-41B3-9B0B-34480FCC663A}">
      <dgm:prSet/>
      <dgm:spPr/>
      <dgm:t>
        <a:bodyPr/>
        <a:lstStyle/>
        <a:p>
          <a:endParaRPr lang="hr-HR"/>
        </a:p>
      </dgm:t>
    </dgm:pt>
    <dgm:pt modelId="{406FE054-95C5-4C19-86E9-1D83621AC59B}" type="sibTrans" cxnId="{06CCE020-D843-41B3-9B0B-34480FCC663A}">
      <dgm:prSet/>
      <dgm:spPr/>
      <dgm:t>
        <a:bodyPr/>
        <a:lstStyle/>
        <a:p>
          <a:endParaRPr lang="hr-HR"/>
        </a:p>
      </dgm:t>
    </dgm:pt>
    <dgm:pt modelId="{9D3C522A-5946-46B9-877C-D15D44502C4B}">
      <dgm:prSet/>
      <dgm:spPr/>
      <dgm:t>
        <a:bodyPr/>
        <a:lstStyle/>
        <a:p>
          <a:r>
            <a:rPr lang="hr-HR" dirty="0"/>
            <a:t>Ako je potrebno izmjeni računalni program</a:t>
          </a:r>
        </a:p>
      </dgm:t>
    </dgm:pt>
    <dgm:pt modelId="{64FD3C8E-8A70-45D7-9B82-62E8031EBB00}" type="parTrans" cxnId="{D11A1941-3511-4401-BA93-2D92867C1F96}">
      <dgm:prSet/>
      <dgm:spPr/>
      <dgm:t>
        <a:bodyPr/>
        <a:lstStyle/>
        <a:p>
          <a:endParaRPr lang="hr-HR"/>
        </a:p>
      </dgm:t>
    </dgm:pt>
    <dgm:pt modelId="{894FF24B-F828-4C4D-B300-3B8970D38057}" type="sibTrans" cxnId="{D11A1941-3511-4401-BA93-2D92867C1F96}">
      <dgm:prSet/>
      <dgm:spPr/>
      <dgm:t>
        <a:bodyPr/>
        <a:lstStyle/>
        <a:p>
          <a:endParaRPr lang="hr-HR"/>
        </a:p>
      </dgm:t>
    </dgm:pt>
    <dgm:pt modelId="{810919C4-0038-4C5E-864D-275FB0B68B01}">
      <dgm:prSet/>
      <dgm:spPr/>
      <dgm:t>
        <a:bodyPr/>
        <a:lstStyle/>
        <a:p>
          <a:r>
            <a:rPr lang="hr-HR" dirty="0"/>
            <a:t>Pohrani računalni program (CTRL+S)</a:t>
          </a:r>
        </a:p>
      </dgm:t>
    </dgm:pt>
    <dgm:pt modelId="{3EC17F9D-1670-4FA0-83B5-0EE755926016}" type="parTrans" cxnId="{BFE440A3-5013-442C-8CAE-85541FF9C744}">
      <dgm:prSet/>
      <dgm:spPr/>
      <dgm:t>
        <a:bodyPr/>
        <a:lstStyle/>
        <a:p>
          <a:endParaRPr lang="hr-HR"/>
        </a:p>
      </dgm:t>
    </dgm:pt>
    <dgm:pt modelId="{4C39C8A0-B858-4CF6-BBAD-467CCA9A7326}" type="sibTrans" cxnId="{BFE440A3-5013-442C-8CAE-85541FF9C744}">
      <dgm:prSet/>
      <dgm:spPr/>
      <dgm:t>
        <a:bodyPr/>
        <a:lstStyle/>
        <a:p>
          <a:endParaRPr lang="hr-HR"/>
        </a:p>
      </dgm:t>
    </dgm:pt>
    <dgm:pt modelId="{4E09A209-D391-4F2B-ABFF-A3FAA1E3BD1A}">
      <dgm:prSet/>
      <dgm:spPr/>
      <dgm:t>
        <a:bodyPr/>
        <a:lstStyle/>
        <a:p>
          <a:r>
            <a:rPr lang="hr-HR" dirty="0"/>
            <a:t>Napiši računalni program</a:t>
          </a:r>
        </a:p>
      </dgm:t>
    </dgm:pt>
    <dgm:pt modelId="{F9512DD1-93D9-4DBD-BFCC-021C67794EC1}" type="parTrans" cxnId="{A57EAFE5-70A0-4956-B276-0F190CB3334B}">
      <dgm:prSet/>
      <dgm:spPr/>
      <dgm:t>
        <a:bodyPr/>
        <a:lstStyle/>
        <a:p>
          <a:endParaRPr lang="hr-HR"/>
        </a:p>
      </dgm:t>
    </dgm:pt>
    <dgm:pt modelId="{FFC5D1ED-DE9E-42B7-BB4F-6CD524A6EA38}" type="sibTrans" cxnId="{A57EAFE5-70A0-4956-B276-0F190CB3334B}">
      <dgm:prSet/>
      <dgm:spPr/>
      <dgm:t>
        <a:bodyPr/>
        <a:lstStyle/>
        <a:p>
          <a:endParaRPr lang="hr-HR"/>
        </a:p>
      </dgm:t>
    </dgm:pt>
    <dgm:pt modelId="{CDA36648-567C-4D4F-87ED-6EF290220936}">
      <dgm:prSet/>
      <dgm:spPr/>
      <dgm:t>
        <a:bodyPr/>
        <a:lstStyle/>
        <a:p>
          <a:r>
            <a:rPr lang="hr-HR" dirty="0"/>
            <a:t>Izvrši program (F5)</a:t>
          </a:r>
        </a:p>
      </dgm:t>
    </dgm:pt>
    <dgm:pt modelId="{2703038C-2212-4314-8253-AE3016C0C39A}" type="parTrans" cxnId="{792F7A86-96AB-46CA-B236-89C49A417AC0}">
      <dgm:prSet/>
      <dgm:spPr/>
    </dgm:pt>
    <dgm:pt modelId="{7D7BAA44-AD69-41FB-80BC-A5C87082C415}" type="sibTrans" cxnId="{792F7A86-96AB-46CA-B236-89C49A417AC0}">
      <dgm:prSet/>
      <dgm:spPr/>
    </dgm:pt>
    <dgm:pt modelId="{1E701BA9-C028-423C-B299-B8ACFBE57F6F}" type="pres">
      <dgm:prSet presAssocID="{E7F02683-A271-4191-B1DB-7E278B16B34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hr-HR"/>
        </a:p>
      </dgm:t>
    </dgm:pt>
    <dgm:pt modelId="{D6E249A4-A8A1-405F-9363-A73A6C2ADCAC}" type="pres">
      <dgm:prSet presAssocID="{E7F02683-A271-4191-B1DB-7E278B16B340}" presName="Name1" presStyleCnt="0"/>
      <dgm:spPr/>
    </dgm:pt>
    <dgm:pt modelId="{481BB9B8-FA2E-4715-A8A1-AD9A5628E522}" type="pres">
      <dgm:prSet presAssocID="{E7F02683-A271-4191-B1DB-7E278B16B340}" presName="cycle" presStyleCnt="0"/>
      <dgm:spPr/>
    </dgm:pt>
    <dgm:pt modelId="{B4B6B9B2-3076-4955-9625-9A40F9A707FE}" type="pres">
      <dgm:prSet presAssocID="{E7F02683-A271-4191-B1DB-7E278B16B340}" presName="srcNode" presStyleLbl="node1" presStyleIdx="0" presStyleCnt="6"/>
      <dgm:spPr/>
    </dgm:pt>
    <dgm:pt modelId="{FFEE6087-2446-46FA-836A-8A26AE243A7D}" type="pres">
      <dgm:prSet presAssocID="{E7F02683-A271-4191-B1DB-7E278B16B340}" presName="conn" presStyleLbl="parChTrans1D2" presStyleIdx="0" presStyleCnt="1"/>
      <dgm:spPr/>
      <dgm:t>
        <a:bodyPr/>
        <a:lstStyle/>
        <a:p>
          <a:endParaRPr lang="hr-HR"/>
        </a:p>
      </dgm:t>
    </dgm:pt>
    <dgm:pt modelId="{AEAB5CDA-9366-4375-B138-C4B46A562F42}" type="pres">
      <dgm:prSet presAssocID="{E7F02683-A271-4191-B1DB-7E278B16B340}" presName="extraNode" presStyleLbl="node1" presStyleIdx="0" presStyleCnt="6"/>
      <dgm:spPr/>
    </dgm:pt>
    <dgm:pt modelId="{63EC195A-389D-4AB0-B109-D0301F00CC6E}" type="pres">
      <dgm:prSet presAssocID="{E7F02683-A271-4191-B1DB-7E278B16B340}" presName="dstNode" presStyleLbl="node1" presStyleIdx="0" presStyleCnt="6"/>
      <dgm:spPr/>
    </dgm:pt>
    <dgm:pt modelId="{98BA21CC-8F73-4B65-9942-EA2484C384AE}" type="pres">
      <dgm:prSet presAssocID="{F24A478A-8E55-424F-B228-3AAA1058B26F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46CEDC3-9352-4398-92A9-ED012E94E7EB}" type="pres">
      <dgm:prSet presAssocID="{F24A478A-8E55-424F-B228-3AAA1058B26F}" presName="accent_1" presStyleCnt="0"/>
      <dgm:spPr/>
    </dgm:pt>
    <dgm:pt modelId="{C8708D25-3DC3-4964-B57E-0E671E21323A}" type="pres">
      <dgm:prSet presAssocID="{F24A478A-8E55-424F-B228-3AAA1058B26F}" presName="accentRepeatNode" presStyleLbl="solidFgAcc1" presStyleIdx="0" presStyleCnt="6"/>
      <dgm:spPr/>
    </dgm:pt>
    <dgm:pt modelId="{90420167-B0C9-4AFA-A90B-4DF15EE452E8}" type="pres">
      <dgm:prSet presAssocID="{4E09A209-D391-4F2B-ABFF-A3FAA1E3BD1A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07F7C8C-88F8-4DBE-8E08-AB00834F57BD}" type="pres">
      <dgm:prSet presAssocID="{4E09A209-D391-4F2B-ABFF-A3FAA1E3BD1A}" presName="accent_2" presStyleCnt="0"/>
      <dgm:spPr/>
    </dgm:pt>
    <dgm:pt modelId="{22A88F8F-4CA4-4884-85EA-1753A07FC4A4}" type="pres">
      <dgm:prSet presAssocID="{4E09A209-D391-4F2B-ABFF-A3FAA1E3BD1A}" presName="accentRepeatNode" presStyleLbl="solidFgAcc1" presStyleIdx="1" presStyleCnt="6"/>
      <dgm:spPr/>
    </dgm:pt>
    <dgm:pt modelId="{DADC5F44-7E4F-4D33-94E4-15C5753B9CFB}" type="pres">
      <dgm:prSet presAssocID="{810919C4-0038-4C5E-864D-275FB0B68B01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C1F96C3E-1396-4FAC-8007-458F518E901F}" type="pres">
      <dgm:prSet presAssocID="{810919C4-0038-4C5E-864D-275FB0B68B01}" presName="accent_3" presStyleCnt="0"/>
      <dgm:spPr/>
    </dgm:pt>
    <dgm:pt modelId="{CC35CF51-6D5B-4FB7-B5D5-EE255C6DC9E4}" type="pres">
      <dgm:prSet presAssocID="{810919C4-0038-4C5E-864D-275FB0B68B01}" presName="accentRepeatNode" presStyleLbl="solidFgAcc1" presStyleIdx="2" presStyleCnt="6"/>
      <dgm:spPr/>
    </dgm:pt>
    <dgm:pt modelId="{C6571FEA-9B1A-4B48-9FD4-F051CE3BFC0E}" type="pres">
      <dgm:prSet presAssocID="{9D3C522A-5946-46B9-877C-D15D44502C4B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59562B1B-EEBD-4C11-843F-1C73FA8DEECF}" type="pres">
      <dgm:prSet presAssocID="{9D3C522A-5946-46B9-877C-D15D44502C4B}" presName="accent_4" presStyleCnt="0"/>
      <dgm:spPr/>
    </dgm:pt>
    <dgm:pt modelId="{ABBF4538-954C-4FD4-B84B-B783A296649E}" type="pres">
      <dgm:prSet presAssocID="{9D3C522A-5946-46B9-877C-D15D44502C4B}" presName="accentRepeatNode" presStyleLbl="solidFgAcc1" presStyleIdx="3" presStyleCnt="6"/>
      <dgm:spPr/>
    </dgm:pt>
    <dgm:pt modelId="{72AA1408-7477-4C44-B80C-51F36F8047BF}" type="pres">
      <dgm:prSet presAssocID="{269C8754-587F-43C8-93E6-97C4171D2181}" presName="text_5" presStyleLbl="node1" presStyleIdx="4" presStyleCnt="6" custLinFactNeighborX="588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CA311CE-D661-4285-861B-E9AD3321D518}" type="pres">
      <dgm:prSet presAssocID="{269C8754-587F-43C8-93E6-97C4171D2181}" presName="accent_5" presStyleCnt="0"/>
      <dgm:spPr/>
    </dgm:pt>
    <dgm:pt modelId="{D58F5EC3-7D5D-48AE-9684-8DEABD30678E}" type="pres">
      <dgm:prSet presAssocID="{269C8754-587F-43C8-93E6-97C4171D2181}" presName="accentRepeatNode" presStyleLbl="solidFgAcc1" presStyleIdx="4" presStyleCnt="6"/>
      <dgm:spPr/>
    </dgm:pt>
    <dgm:pt modelId="{9EE4A8D7-4072-4D1B-A6CE-656C8F2A73FA}" type="pres">
      <dgm:prSet presAssocID="{CDA36648-567C-4D4F-87ED-6EF29022093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83AD6A2A-313F-41EF-898F-FF8A2F15CB7A}" type="pres">
      <dgm:prSet presAssocID="{CDA36648-567C-4D4F-87ED-6EF290220936}" presName="accent_6" presStyleCnt="0"/>
      <dgm:spPr/>
    </dgm:pt>
    <dgm:pt modelId="{EAFB7FDD-B711-4D8F-B192-8DAA00319B9A}" type="pres">
      <dgm:prSet presAssocID="{CDA36648-567C-4D4F-87ED-6EF290220936}" presName="accentRepeatNode" presStyleLbl="solidFgAcc1" presStyleIdx="5" presStyleCnt="6"/>
      <dgm:spPr/>
    </dgm:pt>
  </dgm:ptLst>
  <dgm:cxnLst>
    <dgm:cxn modelId="{D9EEB318-17F0-48E9-9AD9-43AEBEF223C3}" type="presOf" srcId="{810919C4-0038-4C5E-864D-275FB0B68B01}" destId="{DADC5F44-7E4F-4D33-94E4-15C5753B9CFB}" srcOrd="0" destOrd="0" presId="urn:microsoft.com/office/officeart/2008/layout/VerticalCurvedList"/>
    <dgm:cxn modelId="{246E5D32-A737-49C1-8F88-5DF7A9816773}" type="presOf" srcId="{269C8754-587F-43C8-93E6-97C4171D2181}" destId="{72AA1408-7477-4C44-B80C-51F36F8047BF}" srcOrd="0" destOrd="0" presId="urn:microsoft.com/office/officeart/2008/layout/VerticalCurvedList"/>
    <dgm:cxn modelId="{D3CA58C2-D60D-48C0-B7E8-71C2F8776F40}" type="presOf" srcId="{E7F02683-A271-4191-B1DB-7E278B16B340}" destId="{1E701BA9-C028-423C-B299-B8ACFBE57F6F}" srcOrd="0" destOrd="0" presId="urn:microsoft.com/office/officeart/2008/layout/VerticalCurvedList"/>
    <dgm:cxn modelId="{792F7A86-96AB-46CA-B236-89C49A417AC0}" srcId="{E7F02683-A271-4191-B1DB-7E278B16B340}" destId="{CDA36648-567C-4D4F-87ED-6EF290220936}" srcOrd="5" destOrd="0" parTransId="{2703038C-2212-4314-8253-AE3016C0C39A}" sibTransId="{7D7BAA44-AD69-41FB-80BC-A5C87082C415}"/>
    <dgm:cxn modelId="{2BCACB87-2BC8-4C93-B7B4-7C9E8B9A2A88}" srcId="{E7F02683-A271-4191-B1DB-7E278B16B340}" destId="{F24A478A-8E55-424F-B228-3AAA1058B26F}" srcOrd="0" destOrd="0" parTransId="{3F55201D-53C1-4732-AAD7-1D15F7DCAAE4}" sibTransId="{AA830DC6-8143-4B28-9184-6475970F2E5C}"/>
    <dgm:cxn modelId="{911A0640-01C4-4B0E-A1D3-3C495B81095A}" type="presOf" srcId="{F24A478A-8E55-424F-B228-3AAA1058B26F}" destId="{98BA21CC-8F73-4B65-9942-EA2484C384AE}" srcOrd="0" destOrd="0" presId="urn:microsoft.com/office/officeart/2008/layout/VerticalCurvedList"/>
    <dgm:cxn modelId="{BFE440A3-5013-442C-8CAE-85541FF9C744}" srcId="{E7F02683-A271-4191-B1DB-7E278B16B340}" destId="{810919C4-0038-4C5E-864D-275FB0B68B01}" srcOrd="2" destOrd="0" parTransId="{3EC17F9D-1670-4FA0-83B5-0EE755926016}" sibTransId="{4C39C8A0-B858-4CF6-BBAD-467CCA9A7326}"/>
    <dgm:cxn modelId="{44BFDEC0-ED0A-4A97-B145-9F90A241E702}" type="presOf" srcId="{AA830DC6-8143-4B28-9184-6475970F2E5C}" destId="{FFEE6087-2446-46FA-836A-8A26AE243A7D}" srcOrd="0" destOrd="0" presId="urn:microsoft.com/office/officeart/2008/layout/VerticalCurvedList"/>
    <dgm:cxn modelId="{A57EAFE5-70A0-4956-B276-0F190CB3334B}" srcId="{E7F02683-A271-4191-B1DB-7E278B16B340}" destId="{4E09A209-D391-4F2B-ABFF-A3FAA1E3BD1A}" srcOrd="1" destOrd="0" parTransId="{F9512DD1-93D9-4DBD-BFCC-021C67794EC1}" sibTransId="{FFC5D1ED-DE9E-42B7-BB4F-6CD524A6EA38}"/>
    <dgm:cxn modelId="{2A21E2B1-DE32-409E-988F-03CF706AA6ED}" type="presOf" srcId="{9D3C522A-5946-46B9-877C-D15D44502C4B}" destId="{C6571FEA-9B1A-4B48-9FD4-F051CE3BFC0E}" srcOrd="0" destOrd="0" presId="urn:microsoft.com/office/officeart/2008/layout/VerticalCurvedList"/>
    <dgm:cxn modelId="{B5399D64-8E49-44C6-B621-DAC82DB04EFA}" type="presOf" srcId="{CDA36648-567C-4D4F-87ED-6EF290220936}" destId="{9EE4A8D7-4072-4D1B-A6CE-656C8F2A73FA}" srcOrd="0" destOrd="0" presId="urn:microsoft.com/office/officeart/2008/layout/VerticalCurvedList"/>
    <dgm:cxn modelId="{06CCE020-D843-41B3-9B0B-34480FCC663A}" srcId="{E7F02683-A271-4191-B1DB-7E278B16B340}" destId="{269C8754-587F-43C8-93E6-97C4171D2181}" srcOrd="4" destOrd="0" parTransId="{71C44021-7A03-46EE-ADFF-B74E61BC8AD0}" sibTransId="{406FE054-95C5-4C19-86E9-1D83621AC59B}"/>
    <dgm:cxn modelId="{1219BDB1-4DC0-4B3A-8574-B72BAD4DF267}" type="presOf" srcId="{4E09A209-D391-4F2B-ABFF-A3FAA1E3BD1A}" destId="{90420167-B0C9-4AFA-A90B-4DF15EE452E8}" srcOrd="0" destOrd="0" presId="urn:microsoft.com/office/officeart/2008/layout/VerticalCurvedList"/>
    <dgm:cxn modelId="{D11A1941-3511-4401-BA93-2D92867C1F96}" srcId="{E7F02683-A271-4191-B1DB-7E278B16B340}" destId="{9D3C522A-5946-46B9-877C-D15D44502C4B}" srcOrd="3" destOrd="0" parTransId="{64FD3C8E-8A70-45D7-9B82-62E8031EBB00}" sibTransId="{894FF24B-F828-4C4D-B300-3B8970D38057}"/>
    <dgm:cxn modelId="{A7D05348-2705-4BC1-9CF3-FA05A8BF57C2}" type="presParOf" srcId="{1E701BA9-C028-423C-B299-B8ACFBE57F6F}" destId="{D6E249A4-A8A1-405F-9363-A73A6C2ADCAC}" srcOrd="0" destOrd="0" presId="urn:microsoft.com/office/officeart/2008/layout/VerticalCurvedList"/>
    <dgm:cxn modelId="{CC97C1C7-B309-4492-B7FD-6596B0B6778B}" type="presParOf" srcId="{D6E249A4-A8A1-405F-9363-A73A6C2ADCAC}" destId="{481BB9B8-FA2E-4715-A8A1-AD9A5628E522}" srcOrd="0" destOrd="0" presId="urn:microsoft.com/office/officeart/2008/layout/VerticalCurvedList"/>
    <dgm:cxn modelId="{9AB1B728-6AB9-4EF7-A03A-499A93BBCFEF}" type="presParOf" srcId="{481BB9B8-FA2E-4715-A8A1-AD9A5628E522}" destId="{B4B6B9B2-3076-4955-9625-9A40F9A707FE}" srcOrd="0" destOrd="0" presId="urn:microsoft.com/office/officeart/2008/layout/VerticalCurvedList"/>
    <dgm:cxn modelId="{6B903DFA-7406-419A-9D82-1AB1AC456303}" type="presParOf" srcId="{481BB9B8-FA2E-4715-A8A1-AD9A5628E522}" destId="{FFEE6087-2446-46FA-836A-8A26AE243A7D}" srcOrd="1" destOrd="0" presId="urn:microsoft.com/office/officeart/2008/layout/VerticalCurvedList"/>
    <dgm:cxn modelId="{65E8DE9C-9935-41F4-A6CC-E3783FECB9BC}" type="presParOf" srcId="{481BB9B8-FA2E-4715-A8A1-AD9A5628E522}" destId="{AEAB5CDA-9366-4375-B138-C4B46A562F42}" srcOrd="2" destOrd="0" presId="urn:microsoft.com/office/officeart/2008/layout/VerticalCurvedList"/>
    <dgm:cxn modelId="{76F4306F-45BF-4065-B5A2-153085BAD2F8}" type="presParOf" srcId="{481BB9B8-FA2E-4715-A8A1-AD9A5628E522}" destId="{63EC195A-389D-4AB0-B109-D0301F00CC6E}" srcOrd="3" destOrd="0" presId="urn:microsoft.com/office/officeart/2008/layout/VerticalCurvedList"/>
    <dgm:cxn modelId="{A373811B-6C24-454F-B673-2C54A8F884F3}" type="presParOf" srcId="{D6E249A4-A8A1-405F-9363-A73A6C2ADCAC}" destId="{98BA21CC-8F73-4B65-9942-EA2484C384AE}" srcOrd="1" destOrd="0" presId="urn:microsoft.com/office/officeart/2008/layout/VerticalCurvedList"/>
    <dgm:cxn modelId="{14AE8FE6-510C-4A10-9E64-9A624A3C9405}" type="presParOf" srcId="{D6E249A4-A8A1-405F-9363-A73A6C2ADCAC}" destId="{546CEDC3-9352-4398-92A9-ED012E94E7EB}" srcOrd="2" destOrd="0" presId="urn:microsoft.com/office/officeart/2008/layout/VerticalCurvedList"/>
    <dgm:cxn modelId="{68652232-C9D1-4064-95F3-89624E804D4B}" type="presParOf" srcId="{546CEDC3-9352-4398-92A9-ED012E94E7EB}" destId="{C8708D25-3DC3-4964-B57E-0E671E21323A}" srcOrd="0" destOrd="0" presId="urn:microsoft.com/office/officeart/2008/layout/VerticalCurvedList"/>
    <dgm:cxn modelId="{8655CB86-1890-4D7A-8813-D05A44E4A06D}" type="presParOf" srcId="{D6E249A4-A8A1-405F-9363-A73A6C2ADCAC}" destId="{90420167-B0C9-4AFA-A90B-4DF15EE452E8}" srcOrd="3" destOrd="0" presId="urn:microsoft.com/office/officeart/2008/layout/VerticalCurvedList"/>
    <dgm:cxn modelId="{63795685-581A-4D6B-8D91-E9E7AEEE18A5}" type="presParOf" srcId="{D6E249A4-A8A1-405F-9363-A73A6C2ADCAC}" destId="{F07F7C8C-88F8-4DBE-8E08-AB00834F57BD}" srcOrd="4" destOrd="0" presId="urn:microsoft.com/office/officeart/2008/layout/VerticalCurvedList"/>
    <dgm:cxn modelId="{963117BA-C414-44D2-9696-7DB0697F18C5}" type="presParOf" srcId="{F07F7C8C-88F8-4DBE-8E08-AB00834F57BD}" destId="{22A88F8F-4CA4-4884-85EA-1753A07FC4A4}" srcOrd="0" destOrd="0" presId="urn:microsoft.com/office/officeart/2008/layout/VerticalCurvedList"/>
    <dgm:cxn modelId="{87801A04-F1FA-419F-855F-C91F99AF4990}" type="presParOf" srcId="{D6E249A4-A8A1-405F-9363-A73A6C2ADCAC}" destId="{DADC5F44-7E4F-4D33-94E4-15C5753B9CFB}" srcOrd="5" destOrd="0" presId="urn:microsoft.com/office/officeart/2008/layout/VerticalCurvedList"/>
    <dgm:cxn modelId="{24BB7C31-3868-4A03-AB14-0CD835D5EBD3}" type="presParOf" srcId="{D6E249A4-A8A1-405F-9363-A73A6C2ADCAC}" destId="{C1F96C3E-1396-4FAC-8007-458F518E901F}" srcOrd="6" destOrd="0" presId="urn:microsoft.com/office/officeart/2008/layout/VerticalCurvedList"/>
    <dgm:cxn modelId="{66C2F452-A35D-45E1-A9E2-A60D1393CF2B}" type="presParOf" srcId="{C1F96C3E-1396-4FAC-8007-458F518E901F}" destId="{CC35CF51-6D5B-4FB7-B5D5-EE255C6DC9E4}" srcOrd="0" destOrd="0" presId="urn:microsoft.com/office/officeart/2008/layout/VerticalCurvedList"/>
    <dgm:cxn modelId="{C160684F-D511-47BD-A011-6C273691DC55}" type="presParOf" srcId="{D6E249A4-A8A1-405F-9363-A73A6C2ADCAC}" destId="{C6571FEA-9B1A-4B48-9FD4-F051CE3BFC0E}" srcOrd="7" destOrd="0" presId="urn:microsoft.com/office/officeart/2008/layout/VerticalCurvedList"/>
    <dgm:cxn modelId="{C02601BF-97F9-4F9D-A75A-14E7109ADAB4}" type="presParOf" srcId="{D6E249A4-A8A1-405F-9363-A73A6C2ADCAC}" destId="{59562B1B-EEBD-4C11-843F-1C73FA8DEECF}" srcOrd="8" destOrd="0" presId="urn:microsoft.com/office/officeart/2008/layout/VerticalCurvedList"/>
    <dgm:cxn modelId="{58D53CC3-7C55-49AB-94BB-2FF01D65FFB9}" type="presParOf" srcId="{59562B1B-EEBD-4C11-843F-1C73FA8DEECF}" destId="{ABBF4538-954C-4FD4-B84B-B783A296649E}" srcOrd="0" destOrd="0" presId="urn:microsoft.com/office/officeart/2008/layout/VerticalCurvedList"/>
    <dgm:cxn modelId="{ADAC0056-C25D-45AB-ABF4-0C21E90451BC}" type="presParOf" srcId="{D6E249A4-A8A1-405F-9363-A73A6C2ADCAC}" destId="{72AA1408-7477-4C44-B80C-51F36F8047BF}" srcOrd="9" destOrd="0" presId="urn:microsoft.com/office/officeart/2008/layout/VerticalCurvedList"/>
    <dgm:cxn modelId="{14D7BA4B-DFFE-4297-8DD5-E58C0E375C1E}" type="presParOf" srcId="{D6E249A4-A8A1-405F-9363-A73A6C2ADCAC}" destId="{ECA311CE-D661-4285-861B-E9AD3321D518}" srcOrd="10" destOrd="0" presId="urn:microsoft.com/office/officeart/2008/layout/VerticalCurvedList"/>
    <dgm:cxn modelId="{43053E2C-A43B-4719-8A1F-A826F6001E96}" type="presParOf" srcId="{ECA311CE-D661-4285-861B-E9AD3321D518}" destId="{D58F5EC3-7D5D-48AE-9684-8DEABD30678E}" srcOrd="0" destOrd="0" presId="urn:microsoft.com/office/officeart/2008/layout/VerticalCurvedList"/>
    <dgm:cxn modelId="{DEF40BAF-A324-4F50-BF08-B2D8F9F467CB}" type="presParOf" srcId="{D6E249A4-A8A1-405F-9363-A73A6C2ADCAC}" destId="{9EE4A8D7-4072-4D1B-A6CE-656C8F2A73FA}" srcOrd="11" destOrd="0" presId="urn:microsoft.com/office/officeart/2008/layout/VerticalCurvedList"/>
    <dgm:cxn modelId="{83E96002-A9BA-4F66-9C35-1EBB2F9932C4}" type="presParOf" srcId="{D6E249A4-A8A1-405F-9363-A73A6C2ADCAC}" destId="{83AD6A2A-313F-41EF-898F-FF8A2F15CB7A}" srcOrd="12" destOrd="0" presId="urn:microsoft.com/office/officeart/2008/layout/VerticalCurvedList"/>
    <dgm:cxn modelId="{B9CD04E3-3A30-4308-9B77-9D13C8266D1A}" type="presParOf" srcId="{83AD6A2A-313F-41EF-898F-FF8A2F15CB7A}" destId="{EAFB7FDD-B711-4D8F-B192-8DAA00319B9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D464DE-6CD7-4AD3-BB0B-6FB22657A577}">
      <dsp:nvSpPr>
        <dsp:cNvPr id="0" name=""/>
        <dsp:cNvSpPr/>
      </dsp:nvSpPr>
      <dsp:spPr>
        <a:xfrm>
          <a:off x="5309" y="313627"/>
          <a:ext cx="1586901" cy="95214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900" kern="1200" dirty="0"/>
            <a:t>ulaz	</a:t>
          </a:r>
        </a:p>
      </dsp:txBody>
      <dsp:txXfrm>
        <a:off x="33196" y="341514"/>
        <a:ext cx="1531127" cy="896367"/>
      </dsp:txXfrm>
    </dsp:sp>
    <dsp:sp modelId="{C495E037-B5CB-4219-98FD-4B9E80561293}">
      <dsp:nvSpPr>
        <dsp:cNvPr id="0" name=""/>
        <dsp:cNvSpPr/>
      </dsp:nvSpPr>
      <dsp:spPr>
        <a:xfrm rot="21559335">
          <a:off x="1747624" y="579748"/>
          <a:ext cx="329522" cy="39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>
        <a:off x="1747627" y="659043"/>
        <a:ext cx="230665" cy="236131"/>
      </dsp:txXfrm>
    </dsp:sp>
    <dsp:sp modelId="{52E334CC-868D-4B21-A660-6EF407074404}">
      <dsp:nvSpPr>
        <dsp:cNvPr id="0" name=""/>
        <dsp:cNvSpPr/>
      </dsp:nvSpPr>
      <dsp:spPr>
        <a:xfrm>
          <a:off x="2213908" y="287500"/>
          <a:ext cx="1586901" cy="952141"/>
        </a:xfrm>
        <a:prstGeom prst="roundRect">
          <a:avLst>
            <a:gd name="adj" fmla="val 10000"/>
          </a:avLst>
        </a:prstGeom>
        <a:solidFill>
          <a:schemeClr val="accent4">
            <a:hueOff val="10211516"/>
            <a:satOff val="-11993"/>
            <a:lumOff val="4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900" kern="1200" dirty="0"/>
            <a:t>obrada</a:t>
          </a:r>
        </a:p>
      </dsp:txBody>
      <dsp:txXfrm>
        <a:off x="2241795" y="315387"/>
        <a:ext cx="1531127" cy="896367"/>
      </dsp:txXfrm>
    </dsp:sp>
    <dsp:sp modelId="{159E1FE1-0E84-4A69-B813-7F26ABB7219D}">
      <dsp:nvSpPr>
        <dsp:cNvPr id="0" name=""/>
        <dsp:cNvSpPr/>
      </dsp:nvSpPr>
      <dsp:spPr>
        <a:xfrm rot="40190">
          <a:off x="3962754" y="579972"/>
          <a:ext cx="343370" cy="393551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r-HR" sz="1700" kern="1200"/>
        </a:p>
      </dsp:txBody>
      <dsp:txXfrm>
        <a:off x="3962758" y="658080"/>
        <a:ext cx="240359" cy="236131"/>
      </dsp:txXfrm>
    </dsp:sp>
    <dsp:sp modelId="{BC71CAE1-3FD4-4E89-AC23-9C57B1CADF46}">
      <dsp:nvSpPr>
        <dsp:cNvPr id="0" name=""/>
        <dsp:cNvSpPr/>
      </dsp:nvSpPr>
      <dsp:spPr>
        <a:xfrm>
          <a:off x="4448634" y="313627"/>
          <a:ext cx="1586901" cy="952141"/>
        </a:xfrm>
        <a:prstGeom prst="roundRect">
          <a:avLst>
            <a:gd name="adj" fmla="val 10000"/>
          </a:avLst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900" kern="1200" dirty="0"/>
            <a:t>izlaz</a:t>
          </a:r>
        </a:p>
      </dsp:txBody>
      <dsp:txXfrm>
        <a:off x="4476521" y="341514"/>
        <a:ext cx="1531127" cy="8963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E6087-2446-46FA-836A-8A26AE243A7D}">
      <dsp:nvSpPr>
        <dsp:cNvPr id="0" name=""/>
        <dsp:cNvSpPr/>
      </dsp:nvSpPr>
      <dsp:spPr>
        <a:xfrm>
          <a:off x="-4579967" y="-702223"/>
          <a:ext cx="5455747" cy="5455747"/>
        </a:xfrm>
        <a:prstGeom prst="blockArc">
          <a:avLst>
            <a:gd name="adj1" fmla="val 18900000"/>
            <a:gd name="adj2" fmla="val 2700000"/>
            <a:gd name="adj3" fmla="val 396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A21CC-8F73-4B65-9942-EA2484C384AE}">
      <dsp:nvSpPr>
        <dsp:cNvPr id="0" name=""/>
        <dsp:cNvSpPr/>
      </dsp:nvSpPr>
      <dsp:spPr>
        <a:xfrm>
          <a:off x="458718" y="311463"/>
          <a:ext cx="9544695" cy="6232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/>
            <a:t>Dobro pročitaj zadatak (barem 2 puta)</a:t>
          </a:r>
        </a:p>
      </dsp:txBody>
      <dsp:txXfrm>
        <a:off x="458718" y="311463"/>
        <a:ext cx="9544695" cy="623251"/>
      </dsp:txXfrm>
    </dsp:sp>
    <dsp:sp modelId="{C8708D25-3DC3-4964-B57E-0E671E21323A}">
      <dsp:nvSpPr>
        <dsp:cNvPr id="0" name=""/>
        <dsp:cNvSpPr/>
      </dsp:nvSpPr>
      <dsp:spPr>
        <a:xfrm>
          <a:off x="69186" y="233557"/>
          <a:ext cx="779064" cy="779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20167-B0C9-4AFA-A90B-4DF15EE452E8}">
      <dsp:nvSpPr>
        <dsp:cNvPr id="0" name=""/>
        <dsp:cNvSpPr/>
      </dsp:nvSpPr>
      <dsp:spPr>
        <a:xfrm>
          <a:off x="816043" y="1246503"/>
          <a:ext cx="9187370" cy="623251"/>
        </a:xfrm>
        <a:prstGeom prst="rect">
          <a:avLst/>
        </a:prstGeom>
        <a:solidFill>
          <a:schemeClr val="accent4">
            <a:hueOff val="6807678"/>
            <a:satOff val="-7995"/>
            <a:lumOff val="30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/>
            <a:t>Prepoznaj s kojim tipom podatka varijable radiš (brojčane ili znakovne) </a:t>
          </a:r>
        </a:p>
      </dsp:txBody>
      <dsp:txXfrm>
        <a:off x="816043" y="1246503"/>
        <a:ext cx="9187370" cy="623251"/>
      </dsp:txXfrm>
    </dsp:sp>
    <dsp:sp modelId="{22A88F8F-4CA4-4884-85EA-1753A07FC4A4}">
      <dsp:nvSpPr>
        <dsp:cNvPr id="0" name=""/>
        <dsp:cNvSpPr/>
      </dsp:nvSpPr>
      <dsp:spPr>
        <a:xfrm>
          <a:off x="426511" y="1168597"/>
          <a:ext cx="779064" cy="779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807678"/>
              <a:satOff val="-7995"/>
              <a:lumOff val="30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C5F44-7E4F-4D33-94E4-15C5753B9CFB}">
      <dsp:nvSpPr>
        <dsp:cNvPr id="0" name=""/>
        <dsp:cNvSpPr/>
      </dsp:nvSpPr>
      <dsp:spPr>
        <a:xfrm>
          <a:off x="834510" y="2181544"/>
          <a:ext cx="9187370" cy="623251"/>
        </a:xfrm>
        <a:prstGeom prst="rect">
          <a:avLst/>
        </a:prstGeom>
        <a:solidFill>
          <a:schemeClr val="accent4">
            <a:hueOff val="13615356"/>
            <a:satOff val="-15991"/>
            <a:lumOff val="61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/>
            <a:t>Prepoznaj jesu li vrijednosti unaprijed definirane ili ih unosimo naredbom unosa</a:t>
          </a:r>
        </a:p>
      </dsp:txBody>
      <dsp:txXfrm>
        <a:off x="834510" y="2181544"/>
        <a:ext cx="9187370" cy="623251"/>
      </dsp:txXfrm>
    </dsp:sp>
    <dsp:sp modelId="{CC35CF51-6D5B-4FB7-B5D5-EE255C6DC9E4}">
      <dsp:nvSpPr>
        <dsp:cNvPr id="0" name=""/>
        <dsp:cNvSpPr/>
      </dsp:nvSpPr>
      <dsp:spPr>
        <a:xfrm>
          <a:off x="426511" y="2103637"/>
          <a:ext cx="779064" cy="779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3615356"/>
              <a:satOff val="-15991"/>
              <a:lumOff val="61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571FEA-9B1A-4B48-9FD4-F051CE3BFC0E}">
      <dsp:nvSpPr>
        <dsp:cNvPr id="0" name=""/>
        <dsp:cNvSpPr/>
      </dsp:nvSpPr>
      <dsp:spPr>
        <a:xfrm>
          <a:off x="458718" y="3116584"/>
          <a:ext cx="9544695" cy="623251"/>
        </a:xfrm>
        <a:prstGeom prst="rect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/>
            <a:t>Prepoznaj koja je vrsta algoritma u pitanju (slijed, grananje ili ponavljane)</a:t>
          </a:r>
        </a:p>
      </dsp:txBody>
      <dsp:txXfrm>
        <a:off x="458718" y="3116584"/>
        <a:ext cx="9544695" cy="623251"/>
      </dsp:txXfrm>
    </dsp:sp>
    <dsp:sp modelId="{ABBF4538-954C-4FD4-B84B-B783A296649E}">
      <dsp:nvSpPr>
        <dsp:cNvPr id="0" name=""/>
        <dsp:cNvSpPr/>
      </dsp:nvSpPr>
      <dsp:spPr>
        <a:xfrm>
          <a:off x="69186" y="3038677"/>
          <a:ext cx="779064" cy="779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E6087-2446-46FA-836A-8A26AE243A7D}">
      <dsp:nvSpPr>
        <dsp:cNvPr id="0" name=""/>
        <dsp:cNvSpPr/>
      </dsp:nvSpPr>
      <dsp:spPr>
        <a:xfrm>
          <a:off x="-4579967" y="-702223"/>
          <a:ext cx="5455747" cy="5455747"/>
        </a:xfrm>
        <a:prstGeom prst="blockArc">
          <a:avLst>
            <a:gd name="adj1" fmla="val 18900000"/>
            <a:gd name="adj2" fmla="val 2700000"/>
            <a:gd name="adj3" fmla="val 396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A21CC-8F73-4B65-9942-EA2484C384AE}">
      <dsp:nvSpPr>
        <dsp:cNvPr id="0" name=""/>
        <dsp:cNvSpPr/>
      </dsp:nvSpPr>
      <dsp:spPr>
        <a:xfrm>
          <a:off x="327051" y="213341"/>
          <a:ext cx="9676362" cy="4265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Pokreni </a:t>
          </a:r>
          <a:r>
            <a:rPr lang="hr-HR" sz="2200" kern="1200" dirty="0" err="1"/>
            <a:t>Python</a:t>
          </a:r>
          <a:endParaRPr lang="hr-HR" sz="2200" kern="1200" dirty="0"/>
        </a:p>
      </dsp:txBody>
      <dsp:txXfrm>
        <a:off x="327051" y="213341"/>
        <a:ext cx="9676362" cy="426520"/>
      </dsp:txXfrm>
    </dsp:sp>
    <dsp:sp modelId="{C8708D25-3DC3-4964-B57E-0E671E21323A}">
      <dsp:nvSpPr>
        <dsp:cNvPr id="0" name=""/>
        <dsp:cNvSpPr/>
      </dsp:nvSpPr>
      <dsp:spPr>
        <a:xfrm>
          <a:off x="60476" y="160026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20167-B0C9-4AFA-A90B-4DF15EE452E8}">
      <dsp:nvSpPr>
        <dsp:cNvPr id="0" name=""/>
        <dsp:cNvSpPr/>
      </dsp:nvSpPr>
      <dsp:spPr>
        <a:xfrm>
          <a:off x="677894" y="853041"/>
          <a:ext cx="9325519" cy="426520"/>
        </a:xfrm>
        <a:prstGeom prst="rect">
          <a:avLst/>
        </a:prstGeom>
        <a:solidFill>
          <a:schemeClr val="accent4">
            <a:hueOff val="4084606"/>
            <a:satOff val="-4797"/>
            <a:lumOff val="1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Napiši računalni program</a:t>
          </a:r>
        </a:p>
      </dsp:txBody>
      <dsp:txXfrm>
        <a:off x="677894" y="853041"/>
        <a:ext cx="9325519" cy="426520"/>
      </dsp:txXfrm>
    </dsp:sp>
    <dsp:sp modelId="{22A88F8F-4CA4-4884-85EA-1753A07FC4A4}">
      <dsp:nvSpPr>
        <dsp:cNvPr id="0" name=""/>
        <dsp:cNvSpPr/>
      </dsp:nvSpPr>
      <dsp:spPr>
        <a:xfrm>
          <a:off x="411318" y="799726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084606"/>
              <a:satOff val="-4797"/>
              <a:lumOff val="1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C5F44-7E4F-4D33-94E4-15C5753B9CFB}">
      <dsp:nvSpPr>
        <dsp:cNvPr id="0" name=""/>
        <dsp:cNvSpPr/>
      </dsp:nvSpPr>
      <dsp:spPr>
        <a:xfrm>
          <a:off x="838325" y="1492741"/>
          <a:ext cx="9165088" cy="426520"/>
        </a:xfrm>
        <a:prstGeom prst="rect">
          <a:avLst/>
        </a:prstGeom>
        <a:solidFill>
          <a:schemeClr val="accent4">
            <a:hueOff val="8169213"/>
            <a:satOff val="-9594"/>
            <a:lumOff val="3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Pohrani računalni program (CTRL+S)</a:t>
          </a:r>
        </a:p>
      </dsp:txBody>
      <dsp:txXfrm>
        <a:off x="838325" y="1492741"/>
        <a:ext cx="9165088" cy="426520"/>
      </dsp:txXfrm>
    </dsp:sp>
    <dsp:sp modelId="{CC35CF51-6D5B-4FB7-B5D5-EE255C6DC9E4}">
      <dsp:nvSpPr>
        <dsp:cNvPr id="0" name=""/>
        <dsp:cNvSpPr/>
      </dsp:nvSpPr>
      <dsp:spPr>
        <a:xfrm>
          <a:off x="571750" y="1439426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169213"/>
              <a:satOff val="-9594"/>
              <a:lumOff val="3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571FEA-9B1A-4B48-9FD4-F051CE3BFC0E}">
      <dsp:nvSpPr>
        <dsp:cNvPr id="0" name=""/>
        <dsp:cNvSpPr/>
      </dsp:nvSpPr>
      <dsp:spPr>
        <a:xfrm>
          <a:off x="838325" y="2132037"/>
          <a:ext cx="9165088" cy="426520"/>
        </a:xfrm>
        <a:prstGeom prst="rect">
          <a:avLst/>
        </a:prstGeom>
        <a:solidFill>
          <a:schemeClr val="accent4">
            <a:hueOff val="12253820"/>
            <a:satOff val="-14392"/>
            <a:lumOff val="5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Ako je potrebno izmjeni računalni program</a:t>
          </a:r>
        </a:p>
      </dsp:txBody>
      <dsp:txXfrm>
        <a:off x="838325" y="2132037"/>
        <a:ext cx="9165088" cy="426520"/>
      </dsp:txXfrm>
    </dsp:sp>
    <dsp:sp modelId="{ABBF4538-954C-4FD4-B84B-B783A296649E}">
      <dsp:nvSpPr>
        <dsp:cNvPr id="0" name=""/>
        <dsp:cNvSpPr/>
      </dsp:nvSpPr>
      <dsp:spPr>
        <a:xfrm>
          <a:off x="571750" y="2078722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2253820"/>
              <a:satOff val="-14392"/>
              <a:lumOff val="5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AA1408-7477-4C44-B80C-51F36F8047BF}">
      <dsp:nvSpPr>
        <dsp:cNvPr id="0" name=""/>
        <dsp:cNvSpPr/>
      </dsp:nvSpPr>
      <dsp:spPr>
        <a:xfrm>
          <a:off x="732728" y="2771737"/>
          <a:ext cx="9325519" cy="426520"/>
        </a:xfrm>
        <a:prstGeom prst="rect">
          <a:avLst/>
        </a:prstGeom>
        <a:solidFill>
          <a:schemeClr val="accent4">
            <a:hueOff val="16338426"/>
            <a:satOff val="-19189"/>
            <a:lumOff val="7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Nakon izmjene ponovno spremi računalni program  (CTRL +S)</a:t>
          </a:r>
        </a:p>
      </dsp:txBody>
      <dsp:txXfrm>
        <a:off x="732728" y="2771737"/>
        <a:ext cx="9325519" cy="426520"/>
      </dsp:txXfrm>
    </dsp:sp>
    <dsp:sp modelId="{D58F5EC3-7D5D-48AE-9684-8DEABD30678E}">
      <dsp:nvSpPr>
        <dsp:cNvPr id="0" name=""/>
        <dsp:cNvSpPr/>
      </dsp:nvSpPr>
      <dsp:spPr>
        <a:xfrm>
          <a:off x="411318" y="2718422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6338426"/>
              <a:satOff val="-19189"/>
              <a:lumOff val="7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4A8D7-4072-4D1B-A6CE-656C8F2A73FA}">
      <dsp:nvSpPr>
        <dsp:cNvPr id="0" name=""/>
        <dsp:cNvSpPr/>
      </dsp:nvSpPr>
      <dsp:spPr>
        <a:xfrm>
          <a:off x="327051" y="3411437"/>
          <a:ext cx="9676362" cy="426520"/>
        </a:xfrm>
        <a:prstGeom prst="rect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Izvrši program (F5)</a:t>
          </a:r>
        </a:p>
      </dsp:txBody>
      <dsp:txXfrm>
        <a:off x="327051" y="3411437"/>
        <a:ext cx="9676362" cy="426520"/>
      </dsp:txXfrm>
    </dsp:sp>
    <dsp:sp modelId="{EAFB7FDD-B711-4D8F-B192-8DAA00319B9A}">
      <dsp:nvSpPr>
        <dsp:cNvPr id="0" name=""/>
        <dsp:cNvSpPr/>
      </dsp:nvSpPr>
      <dsp:spPr>
        <a:xfrm>
          <a:off x="60476" y="3358122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E6087-2446-46FA-836A-8A26AE243A7D}">
      <dsp:nvSpPr>
        <dsp:cNvPr id="0" name=""/>
        <dsp:cNvSpPr/>
      </dsp:nvSpPr>
      <dsp:spPr>
        <a:xfrm>
          <a:off x="-4579967" y="-702223"/>
          <a:ext cx="5455747" cy="5455747"/>
        </a:xfrm>
        <a:prstGeom prst="blockArc">
          <a:avLst>
            <a:gd name="adj1" fmla="val 18900000"/>
            <a:gd name="adj2" fmla="val 2700000"/>
            <a:gd name="adj3" fmla="val 396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A21CC-8F73-4B65-9942-EA2484C384AE}">
      <dsp:nvSpPr>
        <dsp:cNvPr id="0" name=""/>
        <dsp:cNvSpPr/>
      </dsp:nvSpPr>
      <dsp:spPr>
        <a:xfrm>
          <a:off x="458718" y="311463"/>
          <a:ext cx="9544695" cy="62325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/>
            <a:t>Dobro pročitaj zadatak (barem 2 puta)</a:t>
          </a:r>
        </a:p>
      </dsp:txBody>
      <dsp:txXfrm>
        <a:off x="458718" y="311463"/>
        <a:ext cx="9544695" cy="623251"/>
      </dsp:txXfrm>
    </dsp:sp>
    <dsp:sp modelId="{C8708D25-3DC3-4964-B57E-0E671E21323A}">
      <dsp:nvSpPr>
        <dsp:cNvPr id="0" name=""/>
        <dsp:cNvSpPr/>
      </dsp:nvSpPr>
      <dsp:spPr>
        <a:xfrm>
          <a:off x="69186" y="233557"/>
          <a:ext cx="779064" cy="779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20167-B0C9-4AFA-A90B-4DF15EE452E8}">
      <dsp:nvSpPr>
        <dsp:cNvPr id="0" name=""/>
        <dsp:cNvSpPr/>
      </dsp:nvSpPr>
      <dsp:spPr>
        <a:xfrm>
          <a:off x="816043" y="1246503"/>
          <a:ext cx="9187370" cy="623251"/>
        </a:xfrm>
        <a:prstGeom prst="rect">
          <a:avLst/>
        </a:prstGeom>
        <a:solidFill>
          <a:schemeClr val="accent4">
            <a:hueOff val="6807678"/>
            <a:satOff val="-7995"/>
            <a:lumOff val="30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/>
            <a:t>Prepoznaj s kojim tipom vrijednost varijable radiš (brojčane ili znakovne) </a:t>
          </a:r>
        </a:p>
      </dsp:txBody>
      <dsp:txXfrm>
        <a:off x="816043" y="1246503"/>
        <a:ext cx="9187370" cy="623251"/>
      </dsp:txXfrm>
    </dsp:sp>
    <dsp:sp modelId="{22A88F8F-4CA4-4884-85EA-1753A07FC4A4}">
      <dsp:nvSpPr>
        <dsp:cNvPr id="0" name=""/>
        <dsp:cNvSpPr/>
      </dsp:nvSpPr>
      <dsp:spPr>
        <a:xfrm>
          <a:off x="426511" y="1168597"/>
          <a:ext cx="779064" cy="779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807678"/>
              <a:satOff val="-7995"/>
              <a:lumOff val="30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C5F44-7E4F-4D33-94E4-15C5753B9CFB}">
      <dsp:nvSpPr>
        <dsp:cNvPr id="0" name=""/>
        <dsp:cNvSpPr/>
      </dsp:nvSpPr>
      <dsp:spPr>
        <a:xfrm>
          <a:off x="834510" y="2181544"/>
          <a:ext cx="9187370" cy="623251"/>
        </a:xfrm>
        <a:prstGeom prst="rect">
          <a:avLst/>
        </a:prstGeom>
        <a:solidFill>
          <a:schemeClr val="accent4">
            <a:hueOff val="13615356"/>
            <a:satOff val="-15991"/>
            <a:lumOff val="614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/>
            <a:t>Prepoznaj jesu li vrijednosti unaprijed definirane ili ih unosimo naredbom unosa</a:t>
          </a:r>
        </a:p>
      </dsp:txBody>
      <dsp:txXfrm>
        <a:off x="834510" y="2181544"/>
        <a:ext cx="9187370" cy="623251"/>
      </dsp:txXfrm>
    </dsp:sp>
    <dsp:sp modelId="{CC35CF51-6D5B-4FB7-B5D5-EE255C6DC9E4}">
      <dsp:nvSpPr>
        <dsp:cNvPr id="0" name=""/>
        <dsp:cNvSpPr/>
      </dsp:nvSpPr>
      <dsp:spPr>
        <a:xfrm>
          <a:off x="426511" y="2103637"/>
          <a:ext cx="779064" cy="779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3615356"/>
              <a:satOff val="-15991"/>
              <a:lumOff val="61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571FEA-9B1A-4B48-9FD4-F051CE3BFC0E}">
      <dsp:nvSpPr>
        <dsp:cNvPr id="0" name=""/>
        <dsp:cNvSpPr/>
      </dsp:nvSpPr>
      <dsp:spPr>
        <a:xfrm>
          <a:off x="458718" y="3116584"/>
          <a:ext cx="9544695" cy="623251"/>
        </a:xfrm>
        <a:prstGeom prst="rect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470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900" kern="1200" dirty="0"/>
            <a:t>Prepoznaj koja je vrsta algoritma u pitanju (slijed, grananje ili ponavljane)</a:t>
          </a:r>
        </a:p>
      </dsp:txBody>
      <dsp:txXfrm>
        <a:off x="458718" y="3116584"/>
        <a:ext cx="9544695" cy="623251"/>
      </dsp:txXfrm>
    </dsp:sp>
    <dsp:sp modelId="{ABBF4538-954C-4FD4-B84B-B783A296649E}">
      <dsp:nvSpPr>
        <dsp:cNvPr id="0" name=""/>
        <dsp:cNvSpPr/>
      </dsp:nvSpPr>
      <dsp:spPr>
        <a:xfrm>
          <a:off x="69186" y="3038677"/>
          <a:ext cx="779064" cy="77906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E6087-2446-46FA-836A-8A26AE243A7D}">
      <dsp:nvSpPr>
        <dsp:cNvPr id="0" name=""/>
        <dsp:cNvSpPr/>
      </dsp:nvSpPr>
      <dsp:spPr>
        <a:xfrm>
          <a:off x="-4579967" y="-702223"/>
          <a:ext cx="5455747" cy="5455747"/>
        </a:xfrm>
        <a:prstGeom prst="blockArc">
          <a:avLst>
            <a:gd name="adj1" fmla="val 18900000"/>
            <a:gd name="adj2" fmla="val 2700000"/>
            <a:gd name="adj3" fmla="val 396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BA21CC-8F73-4B65-9942-EA2484C384AE}">
      <dsp:nvSpPr>
        <dsp:cNvPr id="0" name=""/>
        <dsp:cNvSpPr/>
      </dsp:nvSpPr>
      <dsp:spPr>
        <a:xfrm>
          <a:off x="327051" y="213341"/>
          <a:ext cx="9676362" cy="42652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Pokreni </a:t>
          </a:r>
          <a:r>
            <a:rPr lang="hr-HR" sz="2200" kern="1200" dirty="0" err="1"/>
            <a:t>Python</a:t>
          </a:r>
          <a:endParaRPr lang="hr-HR" sz="2200" kern="1200" dirty="0"/>
        </a:p>
      </dsp:txBody>
      <dsp:txXfrm>
        <a:off x="327051" y="213341"/>
        <a:ext cx="9676362" cy="426520"/>
      </dsp:txXfrm>
    </dsp:sp>
    <dsp:sp modelId="{C8708D25-3DC3-4964-B57E-0E671E21323A}">
      <dsp:nvSpPr>
        <dsp:cNvPr id="0" name=""/>
        <dsp:cNvSpPr/>
      </dsp:nvSpPr>
      <dsp:spPr>
        <a:xfrm>
          <a:off x="60476" y="160026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420167-B0C9-4AFA-A90B-4DF15EE452E8}">
      <dsp:nvSpPr>
        <dsp:cNvPr id="0" name=""/>
        <dsp:cNvSpPr/>
      </dsp:nvSpPr>
      <dsp:spPr>
        <a:xfrm>
          <a:off x="677894" y="853041"/>
          <a:ext cx="9325519" cy="426520"/>
        </a:xfrm>
        <a:prstGeom prst="rect">
          <a:avLst/>
        </a:prstGeom>
        <a:solidFill>
          <a:schemeClr val="accent4">
            <a:hueOff val="4084606"/>
            <a:satOff val="-4797"/>
            <a:lumOff val="1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Napiši računalni program</a:t>
          </a:r>
        </a:p>
      </dsp:txBody>
      <dsp:txXfrm>
        <a:off x="677894" y="853041"/>
        <a:ext cx="9325519" cy="426520"/>
      </dsp:txXfrm>
    </dsp:sp>
    <dsp:sp modelId="{22A88F8F-4CA4-4884-85EA-1753A07FC4A4}">
      <dsp:nvSpPr>
        <dsp:cNvPr id="0" name=""/>
        <dsp:cNvSpPr/>
      </dsp:nvSpPr>
      <dsp:spPr>
        <a:xfrm>
          <a:off x="411318" y="799726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084606"/>
              <a:satOff val="-4797"/>
              <a:lumOff val="18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C5F44-7E4F-4D33-94E4-15C5753B9CFB}">
      <dsp:nvSpPr>
        <dsp:cNvPr id="0" name=""/>
        <dsp:cNvSpPr/>
      </dsp:nvSpPr>
      <dsp:spPr>
        <a:xfrm>
          <a:off x="838325" y="1492741"/>
          <a:ext cx="9165088" cy="426520"/>
        </a:xfrm>
        <a:prstGeom prst="rect">
          <a:avLst/>
        </a:prstGeom>
        <a:solidFill>
          <a:schemeClr val="accent4">
            <a:hueOff val="8169213"/>
            <a:satOff val="-9594"/>
            <a:lumOff val="368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Pohrani računalni program (CTRL+S)</a:t>
          </a:r>
        </a:p>
      </dsp:txBody>
      <dsp:txXfrm>
        <a:off x="838325" y="1492741"/>
        <a:ext cx="9165088" cy="426520"/>
      </dsp:txXfrm>
    </dsp:sp>
    <dsp:sp modelId="{CC35CF51-6D5B-4FB7-B5D5-EE255C6DC9E4}">
      <dsp:nvSpPr>
        <dsp:cNvPr id="0" name=""/>
        <dsp:cNvSpPr/>
      </dsp:nvSpPr>
      <dsp:spPr>
        <a:xfrm>
          <a:off x="571750" y="1439426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169213"/>
              <a:satOff val="-9594"/>
              <a:lumOff val="3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571FEA-9B1A-4B48-9FD4-F051CE3BFC0E}">
      <dsp:nvSpPr>
        <dsp:cNvPr id="0" name=""/>
        <dsp:cNvSpPr/>
      </dsp:nvSpPr>
      <dsp:spPr>
        <a:xfrm>
          <a:off x="838325" y="2132037"/>
          <a:ext cx="9165088" cy="426520"/>
        </a:xfrm>
        <a:prstGeom prst="rect">
          <a:avLst/>
        </a:prstGeom>
        <a:solidFill>
          <a:schemeClr val="accent4">
            <a:hueOff val="12253820"/>
            <a:satOff val="-14392"/>
            <a:lumOff val="55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Ako je potrebno izmjeni računalni program</a:t>
          </a:r>
        </a:p>
      </dsp:txBody>
      <dsp:txXfrm>
        <a:off x="838325" y="2132037"/>
        <a:ext cx="9165088" cy="426520"/>
      </dsp:txXfrm>
    </dsp:sp>
    <dsp:sp modelId="{ABBF4538-954C-4FD4-B84B-B783A296649E}">
      <dsp:nvSpPr>
        <dsp:cNvPr id="0" name=""/>
        <dsp:cNvSpPr/>
      </dsp:nvSpPr>
      <dsp:spPr>
        <a:xfrm>
          <a:off x="571750" y="2078722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2253820"/>
              <a:satOff val="-14392"/>
              <a:lumOff val="5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AA1408-7477-4C44-B80C-51F36F8047BF}">
      <dsp:nvSpPr>
        <dsp:cNvPr id="0" name=""/>
        <dsp:cNvSpPr/>
      </dsp:nvSpPr>
      <dsp:spPr>
        <a:xfrm>
          <a:off x="732728" y="2771737"/>
          <a:ext cx="9325519" cy="426520"/>
        </a:xfrm>
        <a:prstGeom prst="rect">
          <a:avLst/>
        </a:prstGeom>
        <a:solidFill>
          <a:schemeClr val="accent4">
            <a:hueOff val="16338426"/>
            <a:satOff val="-19189"/>
            <a:lumOff val="737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Nakon izmjene ponovno spremi računalni program  (CTRL +S)</a:t>
          </a:r>
        </a:p>
      </dsp:txBody>
      <dsp:txXfrm>
        <a:off x="732728" y="2771737"/>
        <a:ext cx="9325519" cy="426520"/>
      </dsp:txXfrm>
    </dsp:sp>
    <dsp:sp modelId="{D58F5EC3-7D5D-48AE-9684-8DEABD30678E}">
      <dsp:nvSpPr>
        <dsp:cNvPr id="0" name=""/>
        <dsp:cNvSpPr/>
      </dsp:nvSpPr>
      <dsp:spPr>
        <a:xfrm>
          <a:off x="411318" y="2718422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6338426"/>
              <a:satOff val="-19189"/>
              <a:lumOff val="7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4A8D7-4072-4D1B-A6CE-656C8F2A73FA}">
      <dsp:nvSpPr>
        <dsp:cNvPr id="0" name=""/>
        <dsp:cNvSpPr/>
      </dsp:nvSpPr>
      <dsp:spPr>
        <a:xfrm>
          <a:off x="327051" y="3411437"/>
          <a:ext cx="9676362" cy="426520"/>
        </a:xfrm>
        <a:prstGeom prst="rect">
          <a:avLst/>
        </a:prstGeom>
        <a:solidFill>
          <a:schemeClr val="accent4">
            <a:hueOff val="20423033"/>
            <a:satOff val="-23986"/>
            <a:lumOff val="92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8551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200" kern="1200" dirty="0"/>
            <a:t>Izvrši program (F5)</a:t>
          </a:r>
        </a:p>
      </dsp:txBody>
      <dsp:txXfrm>
        <a:off x="327051" y="3411437"/>
        <a:ext cx="9676362" cy="426520"/>
      </dsp:txXfrm>
    </dsp:sp>
    <dsp:sp modelId="{EAFB7FDD-B711-4D8F-B192-8DAA00319B9A}">
      <dsp:nvSpPr>
        <dsp:cNvPr id="0" name=""/>
        <dsp:cNvSpPr/>
      </dsp:nvSpPr>
      <dsp:spPr>
        <a:xfrm>
          <a:off x="60476" y="3358122"/>
          <a:ext cx="533151" cy="53315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20423033"/>
              <a:satOff val="-23986"/>
              <a:lumOff val="92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4E0A6-95AD-4BED-9258-0188B1FC63D5}" type="datetimeFigureOut">
              <a:rPr lang="hr-HR" smtClean="0"/>
              <a:t>21.11.2024.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A7F29-6573-4100-85C9-D83A30BFB69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57818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11/21/2024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059724" y="1481209"/>
            <a:ext cx="9966960" cy="3035808"/>
          </a:xfrm>
        </p:spPr>
        <p:txBody>
          <a:bodyPr/>
          <a:lstStyle/>
          <a:p>
            <a:r>
              <a:rPr lang="hr-HR" dirty="0"/>
              <a:t>Programiranje</a:t>
            </a:r>
            <a:br>
              <a:rPr lang="hr-HR" dirty="0"/>
            </a:br>
            <a:r>
              <a:rPr lang="hr-HR" sz="6000" dirty="0"/>
              <a:t>grananje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877987" y="4556487"/>
            <a:ext cx="7891272" cy="1069848"/>
          </a:xfrm>
        </p:spPr>
        <p:txBody>
          <a:bodyPr/>
          <a:lstStyle/>
          <a:p>
            <a:r>
              <a:rPr lang="hr-HR" dirty="0"/>
              <a:t>Nataša Zvonar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75" b="89286" l="0" r="97768">
                        <a14:foregroundMark x1="59821" y1="38393" x2="59821" y2="38393"/>
                        <a14:foregroundMark x1="24107" y1="28125" x2="55357" y2="27679"/>
                        <a14:foregroundMark x1="75000" y1="26786" x2="75000" y2="26786"/>
                        <a14:foregroundMark x1="78125" y1="33482" x2="54018" y2="66071"/>
                        <a14:foregroundMark x1="79464" y1="65625" x2="84375" y2="71429"/>
                        <a14:foregroundMark x1="79464" y1="80357" x2="52232" y2="79911"/>
                        <a14:foregroundMark x1="20982" y1="27232" x2="84375" y2="43750"/>
                        <a14:foregroundMark x1="45536" y1="46875" x2="30804" y2="70536"/>
                        <a14:foregroundMark x1="28125" y1="48214" x2="18304" y2="64732"/>
                        <a14:foregroundMark x1="20536" y1="66518" x2="16071" y2="72321"/>
                        <a14:foregroundMark x1="47768" y1="70982" x2="63839" y2="72768"/>
                        <a14:foregroundMark x1="69196" y1="70089" x2="91071" y2="65625"/>
                        <a14:foregroundMark x1="86607" y1="71875" x2="90625" y2="75893"/>
                        <a14:foregroundMark x1="20089" y1="74107" x2="8929" y2="77232"/>
                        <a14:foregroundMark x1="11607" y1="63839" x2="26786" y2="51786"/>
                        <a14:foregroundMark x1="25000" y1="41518" x2="28571" y2="30357"/>
                        <a14:foregroundMark x1="18750" y1="28125" x2="58482" y2="39286"/>
                        <a14:foregroundMark x1="41518" y1="42411" x2="46429" y2="59821"/>
                        <a14:foregroundMark x1="55804" y1="54018" x2="34821" y2="54018"/>
                        <a14:foregroundMark x1="40179" y1="48661" x2="17411" y2="32143"/>
                        <a14:foregroundMark x1="21875" y1="47321" x2="10714" y2="62500"/>
                        <a14:foregroundMark x1="8929" y1="62054" x2="5804" y2="73661"/>
                        <a14:foregroundMark x1="7143" y1="61161" x2="7143" y2="61161"/>
                        <a14:foregroundMark x1="14732" y1="66964" x2="14732" y2="66964"/>
                        <a14:foregroundMark x1="24107" y1="77232" x2="90179" y2="77232"/>
                        <a14:foregroundMark x1="90625" y1="73661" x2="90625" y2="58929"/>
                        <a14:foregroundMark x1="78125" y1="59375" x2="54911" y2="61607"/>
                        <a14:foregroundMark x1="24554" y1="68750" x2="33036" y2="68750"/>
                        <a14:foregroundMark x1="83036" y1="38839" x2="81696" y2="26339"/>
                        <a14:foregroundMark x1="75446" y1="26786" x2="45536" y2="26339"/>
                        <a14:foregroundMark x1="52232" y1="23214" x2="52232" y2="23214"/>
                        <a14:foregroundMark x1="69643" y1="24554" x2="69643" y2="24554"/>
                        <a14:foregroundMark x1="74554" y1="23661" x2="74554" y2="23661"/>
                        <a14:foregroundMark x1="31250" y1="26786" x2="31250" y2="26786"/>
                        <a14:foregroundMark x1="85268" y1="62500" x2="85268" y2="62500"/>
                        <a14:backgroundMark x1="24107" y1="16964" x2="24107" y2="16964"/>
                        <a14:backgroundMark x1="23661" y1="16518" x2="12054" y2="17857"/>
                        <a14:backgroundMark x1="16518" y1="8036" x2="16518" y2="8036"/>
                        <a14:backgroundMark x1="60268" y1="80357" x2="60268" y2="80357"/>
                        <a14:backgroundMark x1="55357" y1="79911" x2="55357" y2="79911"/>
                        <a14:backgroundMark x1="78125" y1="79911" x2="52232" y2="79911"/>
                        <a14:backgroundMark x1="83482" y1="42857" x2="83482" y2="42857"/>
                        <a14:backgroundMark x1="83929" y1="43304" x2="83929" y2="43304"/>
                        <a14:backgroundMark x1="83482" y1="44196" x2="83482" y2="44196"/>
                        <a14:backgroundMark x1="85714" y1="45089" x2="85714" y2="450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656" y="2069751"/>
            <a:ext cx="21336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655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preporuke prije samog Pisanja koda</a:t>
            </a:r>
          </a:p>
        </p:txBody>
      </p:sp>
      <p:graphicFrame>
        <p:nvGraphicFramePr>
          <p:cNvPr id="4" name="Rezervirano mjesto sadržaj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843222"/>
              </p:ext>
            </p:extLst>
          </p:nvPr>
        </p:nvGraphicFramePr>
        <p:xfrm>
          <a:off x="524347" y="1991393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42608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KORACI U STVARANJU PROGRAMA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6584376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9637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Primjer slijeda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42229" y="1874167"/>
            <a:ext cx="10058400" cy="44677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r-HR" sz="1800" dirty="0"/>
              <a:t>1. Napiši program koji </a:t>
            </a:r>
            <a:r>
              <a:rPr lang="hr-HR" sz="1800" dirty="0">
                <a:solidFill>
                  <a:srgbClr val="FF0000"/>
                </a:solidFill>
              </a:rPr>
              <a:t>broj 5</a:t>
            </a:r>
            <a:r>
              <a:rPr lang="hr-HR" sz="1800" dirty="0"/>
              <a:t> </a:t>
            </a:r>
            <a:r>
              <a:rPr lang="hr-HR" sz="1800" dirty="0">
                <a:solidFill>
                  <a:srgbClr val="92D050"/>
                </a:solidFill>
              </a:rPr>
              <a:t>uvećava 3 puta</a:t>
            </a:r>
          </a:p>
          <a:p>
            <a:pPr marL="0" indent="0">
              <a:buNone/>
            </a:pPr>
            <a:r>
              <a:rPr lang="hr-HR" sz="1800" dirty="0"/>
              <a:t>	</a:t>
            </a:r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r>
              <a:rPr lang="hr-HR" sz="1800" dirty="0">
                <a:solidFill>
                  <a:srgbClr val="00B050"/>
                </a:solidFill>
              </a:rPr>
              <a:t>Program ispisuje traženi broj uvećan 3 puta</a:t>
            </a:r>
          </a:p>
          <a:p>
            <a:pPr marL="0" indent="0">
              <a:buNone/>
            </a:pPr>
            <a:endParaRPr lang="hr-HR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hr-HR" sz="1800" dirty="0"/>
          </a:p>
          <a:p>
            <a:pPr marL="0" indent="0" algn="ctr">
              <a:buNone/>
            </a:pPr>
            <a:r>
              <a:rPr lang="hr-HR" sz="1800" b="1" dirty="0">
                <a:solidFill>
                  <a:srgbClr val="FF0000"/>
                </a:solidFill>
              </a:rPr>
              <a:t>KOD ALGORITMA SLIJEDA NAJČEŠĆE VRIJEDNOSTI VARIJABLI:</a:t>
            </a:r>
          </a:p>
          <a:p>
            <a:pPr marL="0" indent="0" algn="ctr">
              <a:buNone/>
            </a:pPr>
            <a:r>
              <a:rPr lang="hr-HR" sz="1800" b="1" dirty="0">
                <a:solidFill>
                  <a:srgbClr val="FF0000"/>
                </a:solidFill>
              </a:rPr>
              <a:t>	ZBRAJAMO, ODUZIMAMO, MNOŽIMO, DIJELIMO… </a:t>
            </a:r>
          </a:p>
          <a:p>
            <a:pPr marL="0" indent="0" algn="ctr">
              <a:buNone/>
            </a:pPr>
            <a:r>
              <a:rPr lang="hr-HR" sz="1800" b="1" dirty="0">
                <a:solidFill>
                  <a:srgbClr val="FF0000"/>
                </a:solidFill>
              </a:rPr>
              <a:t>(KORISTIMO ARITMETIČKE OPERATORE)</a:t>
            </a:r>
          </a:p>
          <a:p>
            <a:pPr marL="0" indent="0">
              <a:buNone/>
            </a:pPr>
            <a:endParaRPr lang="hr-HR" sz="1800" dirty="0">
              <a:solidFill>
                <a:srgbClr val="00B050"/>
              </a:solidFill>
            </a:endParaRPr>
          </a:p>
          <a:p>
            <a:endParaRPr lang="hr-HR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hr-HR" sz="1800" b="1" dirty="0">
              <a:solidFill>
                <a:srgbClr val="FF0000"/>
              </a:solidFill>
            </a:endParaRPr>
          </a:p>
        </p:txBody>
      </p:sp>
      <p:cxnSp>
        <p:nvCxnSpPr>
          <p:cNvPr id="4" name="Ravni poveznik sa strelicom 3"/>
          <p:cNvCxnSpPr/>
          <p:nvPr/>
        </p:nvCxnSpPr>
        <p:spPr>
          <a:xfrm flipV="1">
            <a:off x="3264418" y="2214419"/>
            <a:ext cx="398765" cy="7064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avni poveznik sa strelicom 4"/>
          <p:cNvCxnSpPr/>
          <p:nvPr/>
        </p:nvCxnSpPr>
        <p:spPr>
          <a:xfrm flipH="1" flipV="1">
            <a:off x="4962665" y="2185528"/>
            <a:ext cx="605378" cy="7641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niOkvir 6"/>
          <p:cNvSpPr txBox="1"/>
          <p:nvPr/>
        </p:nvSpPr>
        <p:spPr>
          <a:xfrm>
            <a:off x="2066593" y="3041265"/>
            <a:ext cx="2073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BROJ VARIJABLI</a:t>
            </a:r>
          </a:p>
          <a:p>
            <a:r>
              <a:rPr lang="hr-HR" b="1" dirty="0"/>
              <a:t>TIP PODATKA</a:t>
            </a:r>
          </a:p>
        </p:txBody>
      </p:sp>
      <p:sp>
        <p:nvSpPr>
          <p:cNvPr id="8" name="TekstniOkvir 7"/>
          <p:cNvSpPr txBox="1"/>
          <p:nvPr/>
        </p:nvSpPr>
        <p:spPr>
          <a:xfrm>
            <a:off x="4660115" y="3041265"/>
            <a:ext cx="3227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ARITMETIČKI OPERATOR</a:t>
            </a:r>
          </a:p>
        </p:txBody>
      </p:sp>
    </p:spTree>
    <p:extLst>
      <p:ext uri="{BB962C8B-B14F-4D97-AF65-F5344CB8AC3E}">
        <p14:creationId xmlns:p14="http://schemas.microsoft.com/office/powerpoint/2010/main" val="1795919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Zadatak 1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/>
              <a:t> </a:t>
            </a:r>
            <a:r>
              <a:rPr lang="hr-HR" dirty="0"/>
              <a:t>Napiši program koji od tebe traži da uneseš dva broja</a:t>
            </a:r>
          </a:p>
          <a:p>
            <a:pPr marL="0" indent="0">
              <a:buNone/>
            </a:pPr>
            <a:r>
              <a:rPr lang="hr-HR" dirty="0"/>
              <a:t>	Program ispisuje zbroj brojeva</a:t>
            </a:r>
          </a:p>
          <a:p>
            <a:pPr marL="0" indent="0">
              <a:buNone/>
            </a:pPr>
            <a:endParaRPr lang="hr-HR" dirty="0"/>
          </a:p>
          <a:p>
            <a:pPr marL="0" indent="0" algn="ctr">
              <a:buNone/>
            </a:pPr>
            <a:r>
              <a:rPr lang="hr-HR" b="1" dirty="0">
                <a:solidFill>
                  <a:srgbClr val="FF0000"/>
                </a:solidFill>
              </a:rPr>
              <a:t>KOD ALGORITMA SLIJEDA NAJČEŠĆE VRIJEDNOSTI VARIJABLI:</a:t>
            </a:r>
          </a:p>
          <a:p>
            <a:pPr marL="0" indent="0" algn="ctr">
              <a:buNone/>
            </a:pPr>
            <a:r>
              <a:rPr lang="hr-HR" b="1" dirty="0">
                <a:solidFill>
                  <a:srgbClr val="FF0000"/>
                </a:solidFill>
              </a:rPr>
              <a:t>	ZBRAJAMO, ODUZIMAMO, MNOŽIMO, DIJELIMO… </a:t>
            </a:r>
          </a:p>
          <a:p>
            <a:pPr marL="0" indent="0" algn="ctr">
              <a:buNone/>
            </a:pPr>
            <a:r>
              <a:rPr lang="hr-HR" b="1" dirty="0">
                <a:solidFill>
                  <a:srgbClr val="FF0000"/>
                </a:solidFill>
              </a:rPr>
              <a:t>(KORISTIMO ARITMETIČKE OPERATORE)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86153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Zadatak 2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42229" y="1874167"/>
            <a:ext cx="10058400" cy="4467766"/>
          </a:xfrm>
        </p:spPr>
        <p:txBody>
          <a:bodyPr>
            <a:noAutofit/>
          </a:bodyPr>
          <a:lstStyle/>
          <a:p>
            <a:endParaRPr lang="hr-HR" sz="1800" dirty="0"/>
          </a:p>
          <a:p>
            <a:pPr marL="0" indent="0">
              <a:buNone/>
            </a:pPr>
            <a:endParaRPr lang="hr-HR" sz="1800" dirty="0"/>
          </a:p>
          <a:p>
            <a:pPr marL="0" indent="0">
              <a:buNone/>
            </a:pPr>
            <a:r>
              <a:rPr lang="hr-HR" sz="1800" dirty="0"/>
              <a:t>3. Napiši program koji od tebe traži da uneseš svoje ime</a:t>
            </a:r>
          </a:p>
          <a:p>
            <a:pPr marL="0" indent="0">
              <a:buNone/>
            </a:pPr>
            <a:r>
              <a:rPr lang="hr-HR" sz="1800" dirty="0"/>
              <a:t>	Program ispisuje tvoje ime 2 puta</a:t>
            </a:r>
          </a:p>
          <a:p>
            <a:pPr marL="0" indent="0">
              <a:buNone/>
            </a:pPr>
            <a:endParaRPr lang="hr-HR" sz="1800" dirty="0"/>
          </a:p>
          <a:p>
            <a:pPr marL="0" indent="0" algn="ctr">
              <a:buNone/>
            </a:pPr>
            <a:r>
              <a:rPr lang="hr-HR" sz="1800" b="1" dirty="0">
                <a:solidFill>
                  <a:srgbClr val="FF0000"/>
                </a:solidFill>
              </a:rPr>
              <a:t>KOD ALGORITMA SLIJEDA NAJČEŠĆE VRIJEDNOSTI VARIJABLI:</a:t>
            </a:r>
          </a:p>
          <a:p>
            <a:pPr marL="0" indent="0" algn="ctr">
              <a:buNone/>
            </a:pPr>
            <a:r>
              <a:rPr lang="hr-HR" sz="1800" b="1" dirty="0">
                <a:solidFill>
                  <a:srgbClr val="FF0000"/>
                </a:solidFill>
              </a:rPr>
              <a:t>	ZBRAJAMO, ODUZIMAMO, MNOŽIMO, DIJELIMO… </a:t>
            </a:r>
          </a:p>
          <a:p>
            <a:pPr marL="0" indent="0" algn="ctr">
              <a:buNone/>
            </a:pPr>
            <a:r>
              <a:rPr lang="hr-HR" sz="1800" b="1" dirty="0">
                <a:solidFill>
                  <a:srgbClr val="FF0000"/>
                </a:solidFill>
              </a:rPr>
              <a:t>(KORISTIMO ARITMETIČKE OPERATORE)</a:t>
            </a:r>
          </a:p>
        </p:txBody>
      </p:sp>
    </p:spTree>
    <p:extLst>
      <p:ext uri="{BB962C8B-B14F-4D97-AF65-F5344CB8AC3E}">
        <p14:creationId xmlns:p14="http://schemas.microsoft.com/office/powerpoint/2010/main" val="2482277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 - Gradski kotar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 gradu Splitu živi oko 160.000 stanovnika, raspoređenih u 23 kvarta. Neki kvartovi su veći, a neki manji po površini i broju stanovnika. Poznato je da određeni kvartovi imaju sljedeći broj stanovnika: </a:t>
            </a:r>
            <a:r>
              <a:rPr lang="hr-HR" dirty="0" err="1"/>
              <a:t>Žnjan</a:t>
            </a:r>
            <a:r>
              <a:rPr lang="hr-HR" dirty="0"/>
              <a:t> ima 3500 stanovnika, </a:t>
            </a:r>
            <a:r>
              <a:rPr lang="hr-HR" dirty="0" err="1"/>
              <a:t>Skalice</a:t>
            </a:r>
            <a:r>
              <a:rPr lang="hr-HR" dirty="0"/>
              <a:t> 8000, </a:t>
            </a:r>
            <a:r>
              <a:rPr lang="hr-HR" dirty="0" err="1"/>
              <a:t>Spinut</a:t>
            </a:r>
            <a:r>
              <a:rPr lang="hr-HR" dirty="0"/>
              <a:t> 7500, </a:t>
            </a:r>
            <a:r>
              <a:rPr lang="hr-HR" dirty="0" err="1"/>
              <a:t>Mertojak</a:t>
            </a:r>
            <a:r>
              <a:rPr lang="hr-HR" dirty="0"/>
              <a:t> 9500 stanovnika,  </a:t>
            </a:r>
            <a:r>
              <a:rPr lang="hr-HR" dirty="0" err="1"/>
              <a:t>Trstenik</a:t>
            </a:r>
            <a:r>
              <a:rPr lang="hr-HR" dirty="0"/>
              <a:t> 13500, </a:t>
            </a:r>
            <a:r>
              <a:rPr lang="hr-HR" dirty="0" err="1"/>
              <a:t>Podstrana</a:t>
            </a:r>
            <a:r>
              <a:rPr lang="hr-HR" dirty="0"/>
              <a:t> 10500,  </a:t>
            </a:r>
            <a:r>
              <a:rPr lang="hr-HR" dirty="0" err="1"/>
              <a:t>Stobreć</a:t>
            </a:r>
            <a:r>
              <a:rPr lang="hr-HR"/>
              <a:t> 3000, </a:t>
            </a:r>
            <a:r>
              <a:rPr lang="hr-HR" dirty="0"/>
              <a:t>a </a:t>
            </a:r>
            <a:r>
              <a:rPr lang="hr-HR" dirty="0" err="1"/>
              <a:t>Mejaši</a:t>
            </a:r>
            <a:r>
              <a:rPr lang="hr-HR" dirty="0"/>
              <a:t> 5300. Napiši program koji će, nakon što korisnik unese broj stanovnika svog kvarta, izračunati koliko stanovnika živi u preostalim kvartovima. Program treba ispisati rezultat, tj. koliko stanovnika ukupno živi u ostalim kvartovima Splita</a:t>
            </a:r>
          </a:p>
        </p:txBody>
      </p:sp>
    </p:spTree>
    <p:extLst>
      <p:ext uri="{BB962C8B-B14F-4D97-AF65-F5344CB8AC3E}">
        <p14:creationId xmlns:p14="http://schemas.microsoft.com/office/powerpoint/2010/main" val="3821212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Odluke u svakodnevnom životu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FA3E-6693-4C59-B556-C049C62E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961" y="2022472"/>
            <a:ext cx="10996750" cy="1156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U svakodnevnom životu često se susrećemo s nekim </a:t>
            </a:r>
            <a:r>
              <a:rPr lang="hr-HR" b="1" dirty="0"/>
              <a:t>odlukama</a:t>
            </a:r>
            <a:r>
              <a:rPr lang="hr-HR" dirty="0"/>
              <a:t>, donosimo zaključke ili odabiremo neki zadatak kao odgovor na postavljeno pitanje.</a:t>
            </a:r>
          </a:p>
        </p:txBody>
      </p:sp>
      <p:sp>
        <p:nvSpPr>
          <p:cNvPr id="5" name="Pravokutnik 4"/>
          <p:cNvSpPr/>
          <p:nvPr/>
        </p:nvSpPr>
        <p:spPr>
          <a:xfrm>
            <a:off x="622682" y="5822360"/>
            <a:ext cx="10809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/>
              <a:t>Slično je i u računalnom programu. Uvijek postoji neko pitanje na koje tražimo odgovor u obliku računalnih naredbi.</a:t>
            </a: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231" y="2653919"/>
            <a:ext cx="5800725" cy="309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4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Naredba if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169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Za donošenje odluka u programu koristimo naredbu </a:t>
            </a:r>
            <a:r>
              <a:rPr lang="hr-HR" b="1" dirty="0" err="1"/>
              <a:t>if</a:t>
            </a:r>
            <a:r>
              <a:rPr lang="hr-HR" dirty="0"/>
              <a:t>.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13" y="2690288"/>
            <a:ext cx="5640906" cy="2108910"/>
          </a:xfrm>
          <a:prstGeom prst="rect">
            <a:avLst/>
          </a:prstGeom>
        </p:spPr>
      </p:pic>
      <p:sp>
        <p:nvSpPr>
          <p:cNvPr id="5" name="Rezervirano mjesto sadržaja 2"/>
          <p:cNvSpPr txBox="1">
            <a:spLocks/>
          </p:cNvSpPr>
          <p:nvPr/>
        </p:nvSpPr>
        <p:spPr>
          <a:xfrm>
            <a:off x="6874129" y="2360800"/>
            <a:ext cx="4997373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hr-HR" dirty="0"/>
              <a:t>Računalni programi mogu razumjeti samo uvjete koje kao rezultat vraćaju vrijednosti DA ili NE – </a:t>
            </a:r>
            <a:r>
              <a:rPr lang="hr-HR" b="1" dirty="0"/>
              <a:t>logički uvjeti</a:t>
            </a:r>
            <a:r>
              <a:rPr lang="hr-HR" dirty="0"/>
              <a:t>. </a:t>
            </a:r>
          </a:p>
          <a:p>
            <a:pPr marL="0" indent="0">
              <a:buFont typeface="Wingdings" pitchFamily="2" charset="2"/>
              <a:buNone/>
            </a:pPr>
            <a:r>
              <a:rPr lang="hr-HR" dirty="0"/>
              <a:t>Rezultat logičkog uvjeta DA – uvjet </a:t>
            </a:r>
            <a:r>
              <a:rPr lang="hr-HR" b="1" dirty="0"/>
              <a:t>ispunjen</a:t>
            </a:r>
            <a:r>
              <a:rPr lang="hr-HR" dirty="0"/>
              <a:t>. (TRUE/ISTINA)</a:t>
            </a:r>
          </a:p>
          <a:p>
            <a:pPr marL="0" indent="0">
              <a:buFont typeface="Wingdings" pitchFamily="2" charset="2"/>
              <a:buNone/>
            </a:pPr>
            <a:r>
              <a:rPr lang="hr-HR" dirty="0"/>
              <a:t>Rezultat logičkog uvjeta NE – uvjet </a:t>
            </a:r>
            <a:r>
              <a:rPr lang="hr-HR" b="1" dirty="0"/>
              <a:t>nije ispunjen</a:t>
            </a:r>
            <a:r>
              <a:rPr lang="hr-HR" dirty="0"/>
              <a:t>. (FALSE/LAŽ)</a:t>
            </a:r>
          </a:p>
          <a:p>
            <a:pPr marL="0" indent="0">
              <a:buFont typeface="Wingdings" pitchFamily="2" charset="2"/>
              <a:buNone/>
            </a:pPr>
            <a:endParaRPr lang="hr-HR" dirty="0"/>
          </a:p>
          <a:p>
            <a:pPr marL="0" indent="0">
              <a:buFont typeface="Wingdings" pitchFamily="2" charset="2"/>
              <a:buNone/>
            </a:pPr>
            <a:r>
              <a:rPr lang="hr-HR" dirty="0"/>
              <a:t>Ovakav oblik algoritamske strukture u kojoj se koriste logički uvjeti ili odluke naziva se </a:t>
            </a:r>
            <a:r>
              <a:rPr lang="hr-HR" b="1" dirty="0"/>
              <a:t>grananje</a:t>
            </a:r>
            <a:r>
              <a:rPr lang="hr-HR" dirty="0"/>
              <a:t>. 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657213" y="4964446"/>
            <a:ext cx="4534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Prilikom pisanja programa i korištenja naredbe </a:t>
            </a:r>
            <a:r>
              <a:rPr lang="hr-HR" b="1" dirty="0" err="1"/>
              <a:t>If</a:t>
            </a:r>
            <a:r>
              <a:rPr lang="hr-HR" dirty="0"/>
              <a:t> moram o paziti na SINTAKSU programskog jezika</a:t>
            </a:r>
          </a:p>
        </p:txBody>
      </p:sp>
    </p:spTree>
    <p:extLst>
      <p:ext uri="{BB962C8B-B14F-4D97-AF65-F5344CB8AC3E}">
        <p14:creationId xmlns:p14="http://schemas.microsoft.com/office/powerpoint/2010/main" val="2541363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Sintaksa i </a:t>
            </a:r>
            <a:r>
              <a:rPr lang="hr-HR" dirty="0" err="1"/>
              <a:t>syntax</a:t>
            </a:r>
            <a:r>
              <a:rPr lang="hr-HR" dirty="0"/>
              <a:t> </a:t>
            </a:r>
            <a:r>
              <a:rPr lang="hr-HR" dirty="0" err="1"/>
              <a:t>error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59" y="2120900"/>
            <a:ext cx="5707632" cy="4051300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201769" y="2657341"/>
            <a:ext cx="304358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200" dirty="0">
                <a:solidFill>
                  <a:srgbClr val="FF0000"/>
                </a:solidFill>
              </a:rPr>
              <a:t>Sintaksa</a:t>
            </a:r>
            <a:r>
              <a:rPr lang="hr-HR" sz="3200" dirty="0"/>
              <a:t> je pravilo pisanja u nekom programskom jeziku.</a:t>
            </a:r>
          </a:p>
        </p:txBody>
      </p:sp>
    </p:spTree>
    <p:extLst>
      <p:ext uri="{BB962C8B-B14F-4D97-AF65-F5344CB8AC3E}">
        <p14:creationId xmlns:p14="http://schemas.microsoft.com/office/powerpoint/2010/main" val="4117108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Aritmetički i relacijski operatori</a:t>
            </a: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b="30270"/>
          <a:stretch/>
        </p:blipFill>
        <p:spPr>
          <a:xfrm>
            <a:off x="7440454" y="2553153"/>
            <a:ext cx="3092088" cy="2774043"/>
          </a:xfrm>
          <a:prstGeom prst="rect">
            <a:avLst/>
          </a:prstGeom>
        </p:spPr>
      </p:pic>
      <p:pic>
        <p:nvPicPr>
          <p:cNvPr id="6" name="Rezervirano mjesto sadržaja 3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200479" y="2642960"/>
            <a:ext cx="6729561" cy="275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709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OSNOVNI POJMOVI</a:t>
            </a:r>
            <a:r>
              <a:rPr lang="hr-HR" sz="3200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-</a:t>
            </a:r>
            <a:r>
              <a:rPr lang="hr-HR" sz="2400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ponavljanje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69848" y="1730688"/>
            <a:ext cx="10058400" cy="4441512"/>
          </a:xfrm>
        </p:spPr>
        <p:txBody>
          <a:bodyPr>
            <a:noAutofit/>
          </a:bodyPr>
          <a:lstStyle/>
          <a:p>
            <a:r>
              <a:rPr lang="hr-HR" sz="1800" dirty="0"/>
              <a:t>P</a:t>
            </a:r>
            <a:r>
              <a:rPr lang="en-US" sz="1800" dirty="0"/>
              <a:t>ROGRAMIRANJE</a:t>
            </a:r>
            <a:r>
              <a:rPr lang="hr-HR" sz="1800" dirty="0"/>
              <a:t> je proces izrade programa.</a:t>
            </a:r>
          </a:p>
          <a:p>
            <a:r>
              <a:rPr lang="hr-HR" sz="1800" dirty="0"/>
              <a:t>V</a:t>
            </a:r>
            <a:r>
              <a:rPr lang="en-US" sz="1800" dirty="0"/>
              <a:t>ARIJABLA</a:t>
            </a:r>
            <a:r>
              <a:rPr lang="hr-HR" sz="1800" dirty="0"/>
              <a:t> je simboličko ime za memorijsku lokaciju (sadržaj se može mijenjati tokom izvođenja programa)</a:t>
            </a:r>
            <a:r>
              <a:rPr lang="hr-HR" sz="1800" b="1" dirty="0"/>
              <a:t>.</a:t>
            </a:r>
          </a:p>
          <a:p>
            <a:pPr>
              <a:lnSpc>
                <a:spcPct val="170000"/>
              </a:lnSpc>
            </a:pPr>
            <a:r>
              <a:rPr lang="hr-HR" sz="1800" dirty="0"/>
              <a:t>Varijable imenujemo sami</a:t>
            </a:r>
            <a:r>
              <a:rPr lang="en-US" sz="1800" dirty="0"/>
              <a:t>-</a:t>
            </a:r>
            <a:r>
              <a:rPr lang="hr-HR" sz="1800" dirty="0"/>
              <a:t> pri tome se treba pridržavati pravila imenovanja varijabli pojedinog programskog jezika. </a:t>
            </a:r>
            <a:br>
              <a:rPr lang="hr-HR" sz="1800" dirty="0"/>
            </a:br>
            <a:r>
              <a:rPr lang="hr-HR" sz="1800" dirty="0"/>
              <a:t>	- ime varijable smije sadržavati samo </a:t>
            </a:r>
            <a:r>
              <a:rPr lang="hr-HR" sz="1800" b="1" dirty="0"/>
              <a:t>brojeve, velika i mala slova abecede te crticu</a:t>
            </a:r>
          </a:p>
          <a:p>
            <a:pPr marL="822960" lvl="3" indent="0">
              <a:buNone/>
            </a:pPr>
            <a:r>
              <a:rPr lang="hr-HR" sz="1800" dirty="0">
                <a:solidFill>
                  <a:srgbClr val="FF0000"/>
                </a:solidFill>
              </a:rPr>
              <a:t>	- </a:t>
            </a:r>
            <a:r>
              <a:rPr lang="hr-HR" sz="1800" b="1" dirty="0">
                <a:solidFill>
                  <a:srgbClr val="FF0000"/>
                </a:solidFill>
              </a:rPr>
              <a:t>ime varijable ne smije započeti brojem, ne smije biti razmaka među riječima.</a:t>
            </a:r>
          </a:p>
          <a:p>
            <a:endParaRPr lang="hr-HR" sz="800" dirty="0"/>
          </a:p>
          <a:p>
            <a:pPr marL="0" indent="0">
              <a:buNone/>
            </a:pPr>
            <a:r>
              <a:rPr lang="hr-HR" sz="2400" b="1" dirty="0"/>
              <a:t>Tipovi podataka:</a:t>
            </a:r>
          </a:p>
          <a:p>
            <a:pPr>
              <a:lnSpc>
                <a:spcPct val="170000"/>
              </a:lnSpc>
              <a:buFontTx/>
              <a:buChar char="-"/>
            </a:pPr>
            <a:r>
              <a:rPr lang="hr-HR" b="1" dirty="0">
                <a:solidFill>
                  <a:srgbClr val="FF0000"/>
                </a:solidFill>
              </a:rPr>
              <a:t>brojevi </a:t>
            </a:r>
            <a:r>
              <a:rPr lang="hr-HR" b="1" dirty="0"/>
              <a:t>(</a:t>
            </a:r>
            <a:r>
              <a:rPr lang="hr-HR" b="1" dirty="0">
                <a:solidFill>
                  <a:srgbClr val="FF0000"/>
                </a:solidFill>
              </a:rPr>
              <a:t>cijeli</a:t>
            </a:r>
            <a:r>
              <a:rPr lang="hr-HR" dirty="0"/>
              <a:t>, decimalni), </a:t>
            </a:r>
            <a:r>
              <a:rPr lang="hr-HR" b="1" dirty="0">
                <a:solidFill>
                  <a:srgbClr val="FF0000"/>
                </a:solidFill>
              </a:rPr>
              <a:t>znakovni niz – </a:t>
            </a:r>
            <a:r>
              <a:rPr lang="hr-HR" b="1" dirty="0" err="1">
                <a:solidFill>
                  <a:srgbClr val="FF0000"/>
                </a:solidFill>
              </a:rPr>
              <a:t>string</a:t>
            </a:r>
            <a:r>
              <a:rPr lang="hr-HR" b="1" dirty="0"/>
              <a:t>, </a:t>
            </a:r>
            <a:r>
              <a:rPr lang="hr-HR" dirty="0"/>
              <a:t>logički tip (</a:t>
            </a:r>
            <a:r>
              <a:rPr lang="hr-HR" dirty="0" err="1"/>
              <a:t>True</a:t>
            </a:r>
            <a:r>
              <a:rPr lang="hr-HR" dirty="0"/>
              <a:t>, </a:t>
            </a:r>
            <a:r>
              <a:rPr lang="hr-HR" dirty="0" err="1"/>
              <a:t>False</a:t>
            </a:r>
            <a:r>
              <a:rPr lang="hr-HR" dirty="0"/>
              <a:t>)</a:t>
            </a:r>
            <a:r>
              <a:rPr lang="hr-HR" sz="800" dirty="0"/>
              <a:t/>
            </a:r>
            <a:br>
              <a:rPr lang="hr-HR" sz="800" dirty="0"/>
            </a:br>
            <a:endParaRPr lang="hr-HR" sz="800" b="1" dirty="0"/>
          </a:p>
        </p:txBody>
      </p:sp>
    </p:spTree>
    <p:extLst>
      <p:ext uri="{BB962C8B-B14F-4D97-AF65-F5344CB8AC3E}">
        <p14:creationId xmlns:p14="http://schemas.microsoft.com/office/powerpoint/2010/main" val="10882865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ŠTo</a:t>
            </a:r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 od navedenog može biti LOGIČKI UVJET: </a:t>
            </a:r>
            <a:b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</a:br>
            <a:endParaRPr lang="hr-HR" dirty="0">
              <a:latin typeface="Artifakt Element Black" panose="020B0A03050000020004" pitchFamily="34" charset="-18"/>
              <a:ea typeface="Artifakt Element Black" panose="020B0A03050000020004" pitchFamily="34" charset="-18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4&gt;7 </a:t>
            </a:r>
          </a:p>
          <a:p>
            <a:r>
              <a:rPr lang="hr-HR" dirty="0"/>
              <a:t>2&lt;3 </a:t>
            </a:r>
          </a:p>
          <a:p>
            <a:r>
              <a:rPr lang="hr-HR" dirty="0"/>
              <a:t>3+6&gt;7 </a:t>
            </a:r>
          </a:p>
          <a:p>
            <a:r>
              <a:rPr lang="hr-HR" dirty="0"/>
              <a:t>5+3 </a:t>
            </a:r>
          </a:p>
          <a:p>
            <a:r>
              <a:rPr lang="hr-HR" dirty="0"/>
              <a:t>2+3&lt;9 </a:t>
            </a:r>
          </a:p>
          <a:p>
            <a:r>
              <a:rPr lang="hr-HR" dirty="0"/>
              <a:t>5&gt;6 </a:t>
            </a:r>
          </a:p>
          <a:p>
            <a:r>
              <a:rPr lang="hr-HR" dirty="0"/>
              <a:t>C==A+B </a:t>
            </a:r>
          </a:p>
          <a:p>
            <a:r>
              <a:rPr lang="hr-HR" dirty="0"/>
              <a:t>A+B=E </a:t>
            </a:r>
          </a:p>
          <a:p>
            <a:r>
              <a:rPr lang="hr-HR" dirty="0"/>
              <a:t>4&lt;6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2634445" y="2036823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Pravokutnik 9"/>
          <p:cNvSpPr/>
          <p:nvPr/>
        </p:nvSpPr>
        <p:spPr>
          <a:xfrm>
            <a:off x="2634445" y="2548046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Pravokutnik 10"/>
          <p:cNvSpPr/>
          <p:nvPr/>
        </p:nvSpPr>
        <p:spPr>
          <a:xfrm>
            <a:off x="2618899" y="3030082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Pravokutnik 11"/>
          <p:cNvSpPr/>
          <p:nvPr/>
        </p:nvSpPr>
        <p:spPr>
          <a:xfrm>
            <a:off x="2618899" y="3403853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Pravokutnik 12"/>
          <p:cNvSpPr/>
          <p:nvPr/>
        </p:nvSpPr>
        <p:spPr>
          <a:xfrm>
            <a:off x="2618899" y="3890097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" name="Pravokutnik 13"/>
          <p:cNvSpPr/>
          <p:nvPr/>
        </p:nvSpPr>
        <p:spPr>
          <a:xfrm>
            <a:off x="2634445" y="4306236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Pravokutnik 14"/>
          <p:cNvSpPr/>
          <p:nvPr/>
        </p:nvSpPr>
        <p:spPr>
          <a:xfrm>
            <a:off x="2634445" y="4729244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Pravokutnik 15"/>
          <p:cNvSpPr/>
          <p:nvPr/>
        </p:nvSpPr>
        <p:spPr>
          <a:xfrm>
            <a:off x="2603353" y="5126109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7" name="Pravokutnik 16"/>
          <p:cNvSpPr/>
          <p:nvPr/>
        </p:nvSpPr>
        <p:spPr>
          <a:xfrm>
            <a:off x="2596393" y="5534176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99488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ŠTo</a:t>
            </a:r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 od navedenog može biti LOGIČKI UVJET: </a:t>
            </a:r>
            <a:b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</a:br>
            <a:endParaRPr lang="hr-HR" dirty="0">
              <a:latin typeface="Artifakt Element Black" panose="020B0A03050000020004" pitchFamily="34" charset="-18"/>
              <a:ea typeface="Artifakt Element Black" panose="020B0A03050000020004" pitchFamily="34" charset="-18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4&gt;7 </a:t>
            </a:r>
          </a:p>
          <a:p>
            <a:r>
              <a:rPr lang="hr-HR" dirty="0"/>
              <a:t>2&lt;3 </a:t>
            </a:r>
          </a:p>
          <a:p>
            <a:r>
              <a:rPr lang="hr-HR" dirty="0"/>
              <a:t>3+6&gt;7 </a:t>
            </a:r>
          </a:p>
          <a:p>
            <a:r>
              <a:rPr lang="hr-HR" dirty="0"/>
              <a:t>5+3 </a:t>
            </a:r>
          </a:p>
          <a:p>
            <a:r>
              <a:rPr lang="hr-HR" dirty="0"/>
              <a:t>2+3&lt;9 </a:t>
            </a:r>
          </a:p>
          <a:p>
            <a:r>
              <a:rPr lang="hr-HR" dirty="0"/>
              <a:t>5&gt;6 </a:t>
            </a:r>
          </a:p>
          <a:p>
            <a:r>
              <a:rPr lang="hr-HR" dirty="0"/>
              <a:t>C==A+B </a:t>
            </a:r>
          </a:p>
          <a:p>
            <a:r>
              <a:rPr lang="hr-HR" dirty="0"/>
              <a:t>A+B=E </a:t>
            </a:r>
          </a:p>
          <a:p>
            <a:r>
              <a:rPr lang="hr-HR" dirty="0"/>
              <a:t>4&lt;6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2457285" y="2085287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8" name="Pravokutnik 17"/>
          <p:cNvSpPr/>
          <p:nvPr/>
        </p:nvSpPr>
        <p:spPr>
          <a:xfrm>
            <a:off x="2457285" y="2559701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19" name="Pravokutnik 18"/>
          <p:cNvSpPr/>
          <p:nvPr/>
        </p:nvSpPr>
        <p:spPr>
          <a:xfrm>
            <a:off x="2458522" y="3034115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0" name="Pravokutnik 19"/>
          <p:cNvSpPr/>
          <p:nvPr/>
        </p:nvSpPr>
        <p:spPr>
          <a:xfrm>
            <a:off x="2458522" y="3481835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1" name="Pravokutnik 20"/>
          <p:cNvSpPr/>
          <p:nvPr/>
        </p:nvSpPr>
        <p:spPr>
          <a:xfrm>
            <a:off x="2458522" y="3908069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2" name="Pravokutnik 21"/>
          <p:cNvSpPr/>
          <p:nvPr/>
        </p:nvSpPr>
        <p:spPr>
          <a:xfrm>
            <a:off x="2458522" y="4334303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3" name="Pravokutnik 22"/>
          <p:cNvSpPr/>
          <p:nvPr/>
        </p:nvSpPr>
        <p:spPr>
          <a:xfrm>
            <a:off x="2458522" y="4702739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24" name="Pravokutnik 23"/>
          <p:cNvSpPr/>
          <p:nvPr/>
        </p:nvSpPr>
        <p:spPr>
          <a:xfrm>
            <a:off x="2458522" y="5139567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25" name="Pravokutnik 24"/>
          <p:cNvSpPr/>
          <p:nvPr/>
        </p:nvSpPr>
        <p:spPr>
          <a:xfrm>
            <a:off x="2457285" y="5576395"/>
            <a:ext cx="452582" cy="26129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438767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ZAPIŠIMO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Grananje</a:t>
            </a:r>
            <a:r>
              <a:rPr lang="hr-HR" dirty="0"/>
              <a:t> – oblik algoritamske strukture u kojoj se koriste logički uvjeti (odluke).</a:t>
            </a:r>
          </a:p>
          <a:p>
            <a:r>
              <a:rPr lang="hr-HR" b="1" dirty="0"/>
              <a:t>Logički uvjet</a:t>
            </a:r>
            <a:r>
              <a:rPr lang="hr-HR" dirty="0"/>
              <a:t> – uvjet koji kao rezultat vraća dvije vrijednosti: DA (istina) ili NE (laž).</a:t>
            </a:r>
          </a:p>
          <a:p>
            <a:r>
              <a:rPr lang="hr-HR" dirty="0"/>
              <a:t>Naredba </a:t>
            </a:r>
            <a:r>
              <a:rPr lang="hr-HR" b="1" dirty="0" err="1"/>
              <a:t>if</a:t>
            </a:r>
            <a:r>
              <a:rPr lang="hr-HR" dirty="0"/>
              <a:t> – naredba koja se upotrebljava za donošenje odluka u programima.</a:t>
            </a:r>
          </a:p>
          <a:p>
            <a:r>
              <a:rPr lang="hr-HR" dirty="0"/>
              <a:t>Nakon naredbe IF stavljamo dvotočku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749" y="4488049"/>
            <a:ext cx="5509260" cy="214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3163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ZAPIŠIMO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Grananje</a:t>
            </a:r>
            <a:r>
              <a:rPr lang="hr-HR" dirty="0"/>
              <a:t> – oblik algoritamske strukture u kojoj se koriste logički uvjeti (odluke).</a:t>
            </a:r>
          </a:p>
          <a:p>
            <a:r>
              <a:rPr lang="hr-HR" b="1" dirty="0"/>
              <a:t>Logički uvjet</a:t>
            </a:r>
            <a:r>
              <a:rPr lang="hr-HR" dirty="0"/>
              <a:t> – uvjet koji kao rezultat vraća dvije vrijednosti: DA (istina) ili NE (laž).</a:t>
            </a:r>
          </a:p>
          <a:p>
            <a:r>
              <a:rPr lang="hr-HR" dirty="0"/>
              <a:t>Naredba </a:t>
            </a:r>
            <a:r>
              <a:rPr lang="hr-HR" b="1" dirty="0" err="1"/>
              <a:t>if</a:t>
            </a:r>
            <a:r>
              <a:rPr lang="hr-HR" dirty="0"/>
              <a:t> – naredba koja se upotrebljava za donošenje odluka u programima.</a:t>
            </a:r>
          </a:p>
          <a:p>
            <a:r>
              <a:rPr lang="hr-HR" dirty="0"/>
              <a:t>Nakon naredbe IF stavljamo dvotočku</a:t>
            </a: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749" y="4488049"/>
            <a:ext cx="5509260" cy="2141099"/>
          </a:xfrm>
          <a:prstGeom prst="rect">
            <a:avLst/>
          </a:prstGeom>
        </p:spPr>
      </p:pic>
      <p:sp>
        <p:nvSpPr>
          <p:cNvPr id="4" name="TekstniOkvir 3"/>
          <p:cNvSpPr txBox="1"/>
          <p:nvPr/>
        </p:nvSpPr>
        <p:spPr>
          <a:xfrm>
            <a:off x="8404557" y="3885375"/>
            <a:ext cx="2967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Što ako nam logički uvjet vrača vrijednost NE? </a:t>
            </a:r>
          </a:p>
          <a:p>
            <a:pPr algn="ctr"/>
            <a:r>
              <a:rPr lang="hr-HR" dirty="0">
                <a:solidFill>
                  <a:srgbClr val="FF0000"/>
                </a:solidFill>
              </a:rPr>
              <a:t>Kako se program ponaša?</a:t>
            </a:r>
          </a:p>
        </p:txBody>
      </p:sp>
    </p:spTree>
    <p:extLst>
      <p:ext uri="{BB962C8B-B14F-4D97-AF65-F5344CB8AC3E}">
        <p14:creationId xmlns:p14="http://schemas.microsoft.com/office/powerpoint/2010/main" val="2559542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else</a:t>
            </a:r>
            <a:endParaRPr lang="hr-HR" dirty="0">
              <a:latin typeface="Artifakt Element Black" panose="020B0A03050000020004" pitchFamily="34" charset="-18"/>
              <a:ea typeface="Artifakt Element Black" panose="020B0A03050000020004" pitchFamily="34" charset="-18"/>
            </a:endParaRPr>
          </a:p>
        </p:txBody>
      </p:sp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3160" y="2893208"/>
            <a:ext cx="9639300" cy="2085975"/>
          </a:xfrm>
          <a:prstGeom prst="rect">
            <a:avLst/>
          </a:prstGeom>
        </p:spPr>
      </p:pic>
      <p:sp>
        <p:nvSpPr>
          <p:cNvPr id="4" name="TekstniOkvir 3"/>
          <p:cNvSpPr txBox="1"/>
          <p:nvPr/>
        </p:nvSpPr>
        <p:spPr>
          <a:xfrm>
            <a:off x="8152328" y="1592936"/>
            <a:ext cx="34257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solidFill>
                  <a:srgbClr val="FF0000"/>
                </a:solidFill>
              </a:rPr>
              <a:t>Što ako nam logički uvjet vrača vrijednost NE? </a:t>
            </a:r>
          </a:p>
          <a:p>
            <a:pPr algn="ctr"/>
            <a:r>
              <a:rPr lang="hr-HR" dirty="0">
                <a:solidFill>
                  <a:srgbClr val="FF0000"/>
                </a:solidFill>
              </a:rPr>
              <a:t>Kako se program ponaša?</a:t>
            </a:r>
          </a:p>
        </p:txBody>
      </p:sp>
    </p:spTree>
    <p:extLst>
      <p:ext uri="{BB962C8B-B14F-4D97-AF65-F5344CB8AC3E}">
        <p14:creationId xmlns:p14="http://schemas.microsoft.com/office/powerpoint/2010/main" val="38495351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preporuke prije samog Pisanja koda</a:t>
            </a:r>
          </a:p>
        </p:txBody>
      </p:sp>
      <p:graphicFrame>
        <p:nvGraphicFramePr>
          <p:cNvPr id="4" name="Rezervirano mjesto sadržaj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307110"/>
              </p:ext>
            </p:extLst>
          </p:nvPr>
        </p:nvGraphicFramePr>
        <p:xfrm>
          <a:off x="524347" y="1991393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92650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KORACI U STVARANJU PROGRAMA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036834"/>
              </p:ext>
            </p:extLst>
          </p:nvPr>
        </p:nvGraphicFramePr>
        <p:xfrm>
          <a:off x="1069975" y="2120900"/>
          <a:ext cx="10058400" cy="405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914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PRIMJER </a:t>
            </a:r>
          </a:p>
        </p:txBody>
      </p:sp>
      <p:sp>
        <p:nvSpPr>
          <p:cNvPr id="5" name="Pravokutnik 4"/>
          <p:cNvSpPr/>
          <p:nvPr/>
        </p:nvSpPr>
        <p:spPr>
          <a:xfrm>
            <a:off x="-194765" y="1952138"/>
            <a:ext cx="10114372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2800" dirty="0"/>
              <a:t>      Za </a:t>
            </a:r>
            <a:r>
              <a:rPr lang="hr-HR" sz="2800" dirty="0">
                <a:solidFill>
                  <a:srgbClr val="FF0000"/>
                </a:solidFill>
              </a:rPr>
              <a:t>dva</a:t>
            </a:r>
            <a:r>
              <a:rPr lang="hr-HR" sz="2800" dirty="0"/>
              <a:t> unesena </a:t>
            </a:r>
            <a:r>
              <a:rPr lang="hr-HR" sz="2800" dirty="0">
                <a:solidFill>
                  <a:srgbClr val="FF0000"/>
                </a:solidFill>
              </a:rPr>
              <a:t>broja</a:t>
            </a:r>
            <a:r>
              <a:rPr lang="hr-HR" sz="2800" dirty="0"/>
              <a:t> provjerite jesu li </a:t>
            </a:r>
            <a:r>
              <a:rPr lang="hr-HR" sz="2800" dirty="0">
                <a:solidFill>
                  <a:srgbClr val="00B050"/>
                </a:solidFill>
              </a:rPr>
              <a:t>jednaki ili različiti</a:t>
            </a:r>
            <a:r>
              <a:rPr lang="hr-HR" sz="2800" dirty="0"/>
              <a:t>.</a:t>
            </a:r>
          </a:p>
          <a:p>
            <a:pPr algn="ctr"/>
            <a:endParaRPr lang="hr-HR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3" name="Grupa 12"/>
          <p:cNvGrpSpPr/>
          <p:nvPr/>
        </p:nvGrpSpPr>
        <p:grpSpPr>
          <a:xfrm>
            <a:off x="1901472" y="4316796"/>
            <a:ext cx="6919197" cy="1855543"/>
            <a:chOff x="1418316" y="3779138"/>
            <a:chExt cx="6919197" cy="1855543"/>
          </a:xfrm>
        </p:grpSpPr>
        <p:sp>
          <p:nvSpPr>
            <p:cNvPr id="6" name="Pravokutnik 5"/>
            <p:cNvSpPr/>
            <p:nvPr/>
          </p:nvSpPr>
          <p:spPr>
            <a:xfrm>
              <a:off x="1616159" y="3779138"/>
              <a:ext cx="2608920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r-HR" sz="28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Testni primjer:</a:t>
              </a:r>
            </a:p>
          </p:txBody>
        </p:sp>
        <p:grpSp>
          <p:nvGrpSpPr>
            <p:cNvPr id="12" name="Grupa 11"/>
            <p:cNvGrpSpPr/>
            <p:nvPr/>
          </p:nvGrpSpPr>
          <p:grpSpPr>
            <a:xfrm>
              <a:off x="1418316" y="4396431"/>
              <a:ext cx="6919197" cy="1238250"/>
              <a:chOff x="1418316" y="4396431"/>
              <a:chExt cx="6919197" cy="1238250"/>
            </a:xfrm>
          </p:grpSpPr>
          <p:pic>
            <p:nvPicPr>
              <p:cNvPr id="10" name="Slika 9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418316" y="4415481"/>
                <a:ext cx="3057525" cy="12192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pic>
            <p:nvPicPr>
              <p:cNvPr id="11" name="Slika 1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279988" y="4396431"/>
                <a:ext cx="3057525" cy="123825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</p:grpSp>
      </p:grpSp>
      <p:cxnSp>
        <p:nvCxnSpPr>
          <p:cNvPr id="7" name="Ravni poveznik sa strelicom 6"/>
          <p:cNvCxnSpPr/>
          <p:nvPr/>
        </p:nvCxnSpPr>
        <p:spPr>
          <a:xfrm flipV="1">
            <a:off x="958007" y="2455265"/>
            <a:ext cx="398765" cy="7064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sa strelicom 13"/>
          <p:cNvCxnSpPr/>
          <p:nvPr/>
        </p:nvCxnSpPr>
        <p:spPr>
          <a:xfrm flipH="1" flipV="1">
            <a:off x="3431721" y="2397571"/>
            <a:ext cx="649721" cy="8217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sa strelicom 15"/>
          <p:cNvCxnSpPr/>
          <p:nvPr/>
        </p:nvCxnSpPr>
        <p:spPr>
          <a:xfrm flipH="1" flipV="1">
            <a:off x="8231340" y="2538651"/>
            <a:ext cx="1328653" cy="6807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niOkvir 17"/>
          <p:cNvSpPr txBox="1"/>
          <p:nvPr/>
        </p:nvSpPr>
        <p:spPr>
          <a:xfrm>
            <a:off x="9634558" y="3756431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UVJET</a:t>
            </a:r>
          </a:p>
        </p:txBody>
      </p:sp>
      <p:sp>
        <p:nvSpPr>
          <p:cNvPr id="19" name="TekstniOkvir 18"/>
          <p:cNvSpPr txBox="1"/>
          <p:nvPr/>
        </p:nvSpPr>
        <p:spPr>
          <a:xfrm>
            <a:off x="4283990" y="3127090"/>
            <a:ext cx="1830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TIP PODATKA</a:t>
            </a:r>
          </a:p>
        </p:txBody>
      </p:sp>
      <p:sp>
        <p:nvSpPr>
          <p:cNvPr id="20" name="TekstniOkvir 19"/>
          <p:cNvSpPr txBox="1"/>
          <p:nvPr/>
        </p:nvSpPr>
        <p:spPr>
          <a:xfrm>
            <a:off x="369837" y="3219364"/>
            <a:ext cx="207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BROJ VARIJABLI</a:t>
            </a:r>
          </a:p>
        </p:txBody>
      </p:sp>
    </p:spTree>
    <p:extLst>
      <p:ext uri="{BB962C8B-B14F-4D97-AF65-F5344CB8AC3E}">
        <p14:creationId xmlns:p14="http://schemas.microsoft.com/office/powerpoint/2010/main" val="37212829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ZADATAK 1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80999" y="1900421"/>
            <a:ext cx="10515600" cy="1104035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Napišite program koji provjerava je li uneseni </a:t>
            </a:r>
            <a:r>
              <a:rPr lang="hr-HR" dirty="0">
                <a:solidFill>
                  <a:srgbClr val="FF0000"/>
                </a:solidFill>
              </a:rPr>
              <a:t>prirodni broj </a:t>
            </a:r>
            <a:r>
              <a:rPr lang="hr-HR" dirty="0">
                <a:solidFill>
                  <a:srgbClr val="00B050"/>
                </a:solidFill>
              </a:rPr>
              <a:t>jednoznamenkast</a:t>
            </a:r>
            <a:r>
              <a:rPr lang="hr-HR" dirty="0"/>
              <a:t>. </a:t>
            </a:r>
          </a:p>
        </p:txBody>
      </p:sp>
      <p:grpSp>
        <p:nvGrpSpPr>
          <p:cNvPr id="6" name="Grupa 5"/>
          <p:cNvGrpSpPr/>
          <p:nvPr/>
        </p:nvGrpSpPr>
        <p:grpSpPr>
          <a:xfrm>
            <a:off x="612648" y="4804327"/>
            <a:ext cx="10515600" cy="1123406"/>
            <a:chOff x="838199" y="4232365"/>
            <a:chExt cx="10515600" cy="1123406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8199" y="4232365"/>
              <a:ext cx="4682829" cy="112340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5" name="Slika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43408" y="4232365"/>
              <a:ext cx="5010391" cy="112340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  <p:cxnSp>
        <p:nvCxnSpPr>
          <p:cNvPr id="7" name="Ravni poveznik sa strelicom 6"/>
          <p:cNvCxnSpPr/>
          <p:nvPr/>
        </p:nvCxnSpPr>
        <p:spPr>
          <a:xfrm flipV="1">
            <a:off x="5990711" y="2250226"/>
            <a:ext cx="398765" cy="70640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sa strelicom 7"/>
          <p:cNvCxnSpPr/>
          <p:nvPr/>
        </p:nvCxnSpPr>
        <p:spPr>
          <a:xfrm flipH="1" flipV="1">
            <a:off x="6830307" y="2401495"/>
            <a:ext cx="649721" cy="82179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sa strelicom 8"/>
          <p:cNvCxnSpPr/>
          <p:nvPr/>
        </p:nvCxnSpPr>
        <p:spPr>
          <a:xfrm flipH="1" flipV="1">
            <a:off x="8523987" y="2213334"/>
            <a:ext cx="1328653" cy="6807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niOkvir 9"/>
          <p:cNvSpPr txBox="1"/>
          <p:nvPr/>
        </p:nvSpPr>
        <p:spPr>
          <a:xfrm>
            <a:off x="4756726" y="3144575"/>
            <a:ext cx="2073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BROJ VARIJABLI</a:t>
            </a:r>
          </a:p>
        </p:txBody>
      </p:sp>
      <p:sp>
        <p:nvSpPr>
          <p:cNvPr id="11" name="TekstniOkvir 10"/>
          <p:cNvSpPr txBox="1"/>
          <p:nvPr/>
        </p:nvSpPr>
        <p:spPr>
          <a:xfrm>
            <a:off x="6830307" y="3363408"/>
            <a:ext cx="1830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TIP PODATKA</a:t>
            </a:r>
          </a:p>
        </p:txBody>
      </p:sp>
      <p:sp>
        <p:nvSpPr>
          <p:cNvPr id="12" name="TekstniOkvir 11"/>
          <p:cNvSpPr txBox="1"/>
          <p:nvPr/>
        </p:nvSpPr>
        <p:spPr>
          <a:xfrm>
            <a:off x="9553609" y="3110409"/>
            <a:ext cx="904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UVJET</a:t>
            </a:r>
          </a:p>
        </p:txBody>
      </p:sp>
      <p:sp>
        <p:nvSpPr>
          <p:cNvPr id="13" name="Pravokutnik 12"/>
          <p:cNvSpPr/>
          <p:nvPr/>
        </p:nvSpPr>
        <p:spPr>
          <a:xfrm>
            <a:off x="525605" y="3951821"/>
            <a:ext cx="260892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Testni primjer:</a:t>
            </a:r>
          </a:p>
        </p:txBody>
      </p:sp>
    </p:spTree>
    <p:extLst>
      <p:ext uri="{BB962C8B-B14F-4D97-AF65-F5344CB8AC3E}">
        <p14:creationId xmlns:p14="http://schemas.microsoft.com/office/powerpoint/2010/main" val="2487378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ZADAtak</a:t>
            </a:r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 2: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 Napiši program koji provjerava je li uneseni broj a pozitivan (veći od nule) ili nije.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03072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Označi ispravno napisana imena varijabli: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r>
              <a:rPr lang="hr-HR" dirty="0"/>
              <a:t>Nova varijabla</a:t>
            </a:r>
          </a:p>
          <a:p>
            <a:r>
              <a:rPr lang="hr-HR" dirty="0"/>
              <a:t>Varijabla2</a:t>
            </a:r>
          </a:p>
          <a:p>
            <a:r>
              <a:rPr lang="hr-HR" dirty="0" err="1"/>
              <a:t>varijabla_dva</a:t>
            </a:r>
            <a:endParaRPr lang="hr-HR" dirty="0"/>
          </a:p>
          <a:p>
            <a:r>
              <a:rPr lang="hr-HR" dirty="0"/>
              <a:t>var_2</a:t>
            </a:r>
          </a:p>
          <a:p>
            <a:r>
              <a:rPr lang="hr-HR" dirty="0"/>
              <a:t>2_varijabla</a:t>
            </a:r>
          </a:p>
        </p:txBody>
      </p:sp>
      <p:sp>
        <p:nvSpPr>
          <p:cNvPr id="4" name="Pravokutnik 3"/>
          <p:cNvSpPr/>
          <p:nvPr/>
        </p:nvSpPr>
        <p:spPr>
          <a:xfrm>
            <a:off x="3783182" y="2900134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5" name="Pravokutnik 4"/>
          <p:cNvSpPr/>
          <p:nvPr/>
        </p:nvSpPr>
        <p:spPr>
          <a:xfrm>
            <a:off x="3783182" y="3382234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6" name="Pravokutnik 5"/>
          <p:cNvSpPr/>
          <p:nvPr/>
        </p:nvSpPr>
        <p:spPr>
          <a:xfrm>
            <a:off x="3783182" y="3828078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3783182" y="4238375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3783182" y="4720475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4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Označi ispravno napisana imena varijabli: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r>
              <a:rPr lang="hr-HR" dirty="0"/>
              <a:t>Nova varijabla</a:t>
            </a:r>
          </a:p>
          <a:p>
            <a:r>
              <a:rPr lang="hr-HR" dirty="0"/>
              <a:t>Varijabla2</a:t>
            </a:r>
          </a:p>
          <a:p>
            <a:r>
              <a:rPr lang="hr-HR" dirty="0" err="1"/>
              <a:t>varijabla_dva</a:t>
            </a:r>
            <a:endParaRPr lang="hr-HR" dirty="0"/>
          </a:p>
          <a:p>
            <a:r>
              <a:rPr lang="hr-HR" dirty="0"/>
              <a:t>var_2</a:t>
            </a:r>
          </a:p>
          <a:p>
            <a:r>
              <a:rPr lang="hr-HR" dirty="0"/>
              <a:t>2_varijabla</a:t>
            </a:r>
          </a:p>
        </p:txBody>
      </p:sp>
      <p:sp>
        <p:nvSpPr>
          <p:cNvPr id="4" name="Pravokutnik 3"/>
          <p:cNvSpPr/>
          <p:nvPr/>
        </p:nvSpPr>
        <p:spPr>
          <a:xfrm>
            <a:off x="3783182" y="2900134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5" name="Pravokutnik 4"/>
          <p:cNvSpPr/>
          <p:nvPr/>
        </p:nvSpPr>
        <p:spPr>
          <a:xfrm>
            <a:off x="3783182" y="3382234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6" name="Pravokutnik 5"/>
          <p:cNvSpPr/>
          <p:nvPr/>
        </p:nvSpPr>
        <p:spPr>
          <a:xfrm>
            <a:off x="3783182" y="3828078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7" name="Pravokutnik 6"/>
          <p:cNvSpPr/>
          <p:nvPr/>
        </p:nvSpPr>
        <p:spPr>
          <a:xfrm>
            <a:off x="3783182" y="4238375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8" name="Pravokutnik 7"/>
          <p:cNvSpPr/>
          <p:nvPr/>
        </p:nvSpPr>
        <p:spPr>
          <a:xfrm>
            <a:off x="3783182" y="4720475"/>
            <a:ext cx="435615" cy="3414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322616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ravokutnik 25"/>
          <p:cNvSpPr/>
          <p:nvPr/>
        </p:nvSpPr>
        <p:spPr>
          <a:xfrm>
            <a:off x="886929" y="5269844"/>
            <a:ext cx="10157230" cy="1060543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varijable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9848" y="1829808"/>
            <a:ext cx="4754880" cy="640080"/>
          </a:xfrm>
        </p:spPr>
        <p:txBody>
          <a:bodyPr/>
          <a:lstStyle/>
          <a:p>
            <a:r>
              <a:rPr lang="hr-HR" dirty="0"/>
              <a:t>Varijabla s pridruženom vrijednošću 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373368" y="1890068"/>
            <a:ext cx="4754880" cy="640080"/>
          </a:xfrm>
        </p:spPr>
        <p:txBody>
          <a:bodyPr>
            <a:normAutofit fontScale="92500"/>
          </a:bodyPr>
          <a:lstStyle/>
          <a:p>
            <a:r>
              <a:rPr lang="hr-HR" dirty="0"/>
              <a:t>Varijabla čiju vrijednost pridružujemo naredbom unosa INPUT</a:t>
            </a:r>
          </a:p>
        </p:txBody>
      </p:sp>
      <p:sp>
        <p:nvSpPr>
          <p:cNvPr id="9" name="Rezervirano mjesto sadržaja 8"/>
          <p:cNvSpPr>
            <a:spLocks noGrp="1"/>
          </p:cNvSpPr>
          <p:nvPr>
            <p:ph sz="half" idx="2"/>
          </p:nvPr>
        </p:nvSpPr>
        <p:spPr>
          <a:xfrm>
            <a:off x="1069848" y="2530148"/>
            <a:ext cx="4754880" cy="3504892"/>
          </a:xfrm>
        </p:spPr>
        <p:txBody>
          <a:bodyPr/>
          <a:lstStyle/>
          <a:p>
            <a:r>
              <a:rPr lang="hr-HR" dirty="0"/>
              <a:t>Varijabli znakom = pridružujemo vrijednost</a:t>
            </a: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2"/>
          <a:srcRect l="894" t="19840" r="66520" b="63726"/>
          <a:stretch/>
        </p:blipFill>
        <p:spPr>
          <a:xfrm>
            <a:off x="2216396" y="3378616"/>
            <a:ext cx="2379152" cy="330295"/>
          </a:xfrm>
          <a:prstGeom prst="rect">
            <a:avLst/>
          </a:prstGeom>
        </p:spPr>
      </p:pic>
      <p:sp>
        <p:nvSpPr>
          <p:cNvPr id="12" name="TekstniOkvir 11"/>
          <p:cNvSpPr txBox="1"/>
          <p:nvPr/>
        </p:nvSpPr>
        <p:spPr>
          <a:xfrm>
            <a:off x="1172326" y="5390706"/>
            <a:ext cx="9525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Želimo li ispisati vrijednost koju smo pohranili u varijablu, koristit ćemo naredbu </a:t>
            </a:r>
            <a:r>
              <a:rPr lang="hr-HR" b="1" dirty="0"/>
              <a:t>print()</a:t>
            </a:r>
            <a:r>
              <a:rPr lang="hr-HR" dirty="0"/>
              <a:t>.</a:t>
            </a:r>
          </a:p>
        </p:txBody>
      </p:sp>
      <p:sp>
        <p:nvSpPr>
          <p:cNvPr id="13" name="Rezervirano mjesto sadržaja 12"/>
          <p:cNvSpPr>
            <a:spLocks noGrp="1"/>
          </p:cNvSpPr>
          <p:nvPr>
            <p:ph sz="quarter" idx="4"/>
          </p:nvPr>
        </p:nvSpPr>
        <p:spPr>
          <a:xfrm>
            <a:off x="6364224" y="2530148"/>
            <a:ext cx="4754880" cy="3504891"/>
          </a:xfrm>
        </p:spPr>
        <p:txBody>
          <a:bodyPr/>
          <a:lstStyle/>
          <a:p>
            <a:r>
              <a:rPr lang="hr-HR" dirty="0"/>
              <a:t>Varijablu unosimo koristeći naredbu </a:t>
            </a:r>
            <a:r>
              <a:rPr lang="hr-HR" dirty="0">
                <a:solidFill>
                  <a:srgbClr val="7030A0"/>
                </a:solidFill>
              </a:rPr>
              <a:t>input</a:t>
            </a: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037" y="3386792"/>
            <a:ext cx="4399122" cy="270808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9827" y="4389120"/>
            <a:ext cx="3178836" cy="269751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6785" y="4353888"/>
            <a:ext cx="2400300" cy="533400"/>
          </a:xfrm>
          <a:prstGeom prst="rect">
            <a:avLst/>
          </a:prstGeom>
        </p:spPr>
      </p:pic>
      <p:sp>
        <p:nvSpPr>
          <p:cNvPr id="18" name="TekstniOkvir 17"/>
          <p:cNvSpPr txBox="1"/>
          <p:nvPr/>
        </p:nvSpPr>
        <p:spPr>
          <a:xfrm>
            <a:off x="7339135" y="3724440"/>
            <a:ext cx="2440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Brojčani tip varijable</a:t>
            </a:r>
          </a:p>
        </p:txBody>
      </p:sp>
      <p:sp>
        <p:nvSpPr>
          <p:cNvPr id="19" name="TekstniOkvir 18"/>
          <p:cNvSpPr txBox="1"/>
          <p:nvPr/>
        </p:nvSpPr>
        <p:spPr>
          <a:xfrm>
            <a:off x="1655997" y="4893900"/>
            <a:ext cx="2486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Znakovni tip varijable</a:t>
            </a:r>
          </a:p>
        </p:txBody>
      </p:sp>
      <p:sp>
        <p:nvSpPr>
          <p:cNvPr id="20" name="TekstniOkvir 19"/>
          <p:cNvSpPr txBox="1"/>
          <p:nvPr/>
        </p:nvSpPr>
        <p:spPr>
          <a:xfrm>
            <a:off x="7395318" y="4693445"/>
            <a:ext cx="2486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Znakovni tip varijable</a:t>
            </a:r>
          </a:p>
        </p:txBody>
      </p:sp>
      <p:sp>
        <p:nvSpPr>
          <p:cNvPr id="21" name="TekstniOkvir 20"/>
          <p:cNvSpPr txBox="1"/>
          <p:nvPr/>
        </p:nvSpPr>
        <p:spPr>
          <a:xfrm>
            <a:off x="1794965" y="3800479"/>
            <a:ext cx="2440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Brojčani tip varijable</a:t>
            </a:r>
          </a:p>
        </p:txBody>
      </p:sp>
      <p:cxnSp>
        <p:nvCxnSpPr>
          <p:cNvPr id="23" name="Ravni poveznik 22"/>
          <p:cNvCxnSpPr/>
          <p:nvPr/>
        </p:nvCxnSpPr>
        <p:spPr>
          <a:xfrm flipV="1">
            <a:off x="769195" y="4342233"/>
            <a:ext cx="10450846" cy="1008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Slika 24"/>
          <p:cNvPicPr>
            <a:picLocks noChangeAspect="1"/>
          </p:cNvPicPr>
          <p:nvPr/>
        </p:nvPicPr>
        <p:blipFill rotWithShape="1">
          <a:blip r:embed="rId6"/>
          <a:srcRect b="52289"/>
          <a:stretch/>
        </p:blipFill>
        <p:spPr>
          <a:xfrm>
            <a:off x="4494839" y="5842667"/>
            <a:ext cx="2809875" cy="40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7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PONOVIMO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9" name="Rezervirano mjesto sadržaja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69975" y="3620630"/>
            <a:ext cx="4754563" cy="1537615"/>
          </a:xfrm>
          <a:prstGeom prst="rect">
            <a:avLst/>
          </a:prstGeom>
        </p:spPr>
      </p:pic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8" name="Rezervirano mjesto sadržaja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64288" y="2761914"/>
            <a:ext cx="4754562" cy="325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7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aritmetički operatori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9537" y="2217737"/>
            <a:ext cx="9439275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362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Kako radi program? </a:t>
            </a:r>
            <a:r>
              <a:rPr lang="en-US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/>
            </a:r>
            <a:br>
              <a:rPr lang="en-US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</a:br>
            <a:endParaRPr lang="hr-HR" dirty="0">
              <a:latin typeface="Artifakt Element Black" panose="020B0A03050000020004" pitchFamily="34" charset="-18"/>
              <a:ea typeface="Artifakt Element Black" panose="020B0A03050000020004" pitchFamily="34" charset="-1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FA3E-6693-4C59-B556-C049C62E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2945898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Programski jezik </a:t>
            </a:r>
            <a:r>
              <a:rPr lang="hr-HR" dirty="0" err="1"/>
              <a:t>Python</a:t>
            </a:r>
            <a:r>
              <a:rPr lang="hr-HR" dirty="0"/>
              <a:t> izvršava naredbe slijedno – jednu za drugom i to onim redoslijedom kako su napisane. 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Tri osnovna dijela izvršavanja računalnog programa su: </a:t>
            </a:r>
          </a:p>
          <a:p>
            <a:pPr marL="514350" indent="-514350">
              <a:buAutoNum type="arabicPeriod"/>
            </a:pPr>
            <a:r>
              <a:rPr lang="hr-HR" dirty="0"/>
              <a:t>Unos podataka (ULAZ)</a:t>
            </a:r>
          </a:p>
          <a:p>
            <a:pPr marL="514350" indent="-514350">
              <a:buAutoNum type="arabicPeriod"/>
            </a:pPr>
            <a:r>
              <a:rPr lang="hr-HR" dirty="0"/>
              <a:t>Obrada podataka (OBRADA)</a:t>
            </a:r>
          </a:p>
          <a:p>
            <a:pPr marL="514350" indent="-514350">
              <a:buAutoNum type="arabicPeriod"/>
            </a:pPr>
            <a:r>
              <a:rPr lang="hr-HR" dirty="0"/>
              <a:t>Ispis rezultata obrade (IZLAZ)</a:t>
            </a:r>
          </a:p>
        </p:txBody>
      </p:sp>
      <p:graphicFrame>
        <p:nvGraphicFramePr>
          <p:cNvPr id="4" name="Dijagram 3"/>
          <p:cNvGraphicFramePr/>
          <p:nvPr/>
        </p:nvGraphicFramePr>
        <p:xfrm>
          <a:off x="2580640" y="4558937"/>
          <a:ext cx="6040846" cy="157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3221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Elipsa 25"/>
          <p:cNvSpPr/>
          <p:nvPr/>
        </p:nvSpPr>
        <p:spPr>
          <a:xfrm>
            <a:off x="8126003" y="2262531"/>
            <a:ext cx="3242341" cy="874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Elipsa 19"/>
          <p:cNvSpPr/>
          <p:nvPr/>
        </p:nvSpPr>
        <p:spPr>
          <a:xfrm>
            <a:off x="3924902" y="2241004"/>
            <a:ext cx="3242341" cy="8743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6" name="Elipsa 15"/>
          <p:cNvSpPr/>
          <p:nvPr/>
        </p:nvSpPr>
        <p:spPr>
          <a:xfrm>
            <a:off x="364187" y="2367897"/>
            <a:ext cx="3182740" cy="8333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latin typeface="Artifakt Element Black" panose="020B0A03050000020004" pitchFamily="34" charset="-18"/>
                <a:ea typeface="Artifakt Element Black" panose="020B0A03050000020004" pitchFamily="34" charset="-18"/>
              </a:rPr>
              <a:t>Vrste algoritama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616698" y="2558029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ALGORITAM SLIJEDA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4128537" y="2493505"/>
            <a:ext cx="2805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ALGORITAM GRANANJA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8229664" y="2558029"/>
            <a:ext cx="313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ALGORITAM PONAVLJANJA</a:t>
            </a:r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519" y="3294111"/>
            <a:ext cx="2256877" cy="2269076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3"/>
          <a:srcRect t="9419"/>
          <a:stretch/>
        </p:blipFill>
        <p:spPr>
          <a:xfrm>
            <a:off x="3983713" y="3218060"/>
            <a:ext cx="3333454" cy="2795646"/>
          </a:xfrm>
          <a:prstGeom prst="rect">
            <a:avLst/>
          </a:prstGeom>
        </p:spPr>
      </p:pic>
      <p:sp>
        <p:nvSpPr>
          <p:cNvPr id="10" name="Pravokutnik 9"/>
          <p:cNvSpPr/>
          <p:nvPr/>
        </p:nvSpPr>
        <p:spPr>
          <a:xfrm>
            <a:off x="220952" y="5861158"/>
            <a:ext cx="4023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Naredbe slijede jedna za drugom </a:t>
            </a:r>
            <a:endParaRPr lang="hr-HR" b="1" dirty="0"/>
          </a:p>
        </p:txBody>
      </p:sp>
      <p:sp>
        <p:nvSpPr>
          <p:cNvPr id="11" name="TekstniOkvir 10"/>
          <p:cNvSpPr txBox="1"/>
          <p:nvPr/>
        </p:nvSpPr>
        <p:spPr>
          <a:xfrm>
            <a:off x="364187" y="1647409"/>
            <a:ext cx="10407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FF0000"/>
                </a:solidFill>
              </a:rPr>
              <a:t>Algoritam je uputa kako riješiti neki problem</a:t>
            </a:r>
            <a:r>
              <a:rPr lang="hr-HR" dirty="0"/>
              <a:t>. Pri tome se problem rastavi na manje dijelove - korake. Rješavanjem algoritma korak po korak dolazimo do rješenja problema. </a:t>
            </a:r>
          </a:p>
        </p:txBody>
      </p:sp>
      <p:sp>
        <p:nvSpPr>
          <p:cNvPr id="12" name="TekstniOkvir 11"/>
          <p:cNvSpPr txBox="1"/>
          <p:nvPr/>
        </p:nvSpPr>
        <p:spPr>
          <a:xfrm>
            <a:off x="4306713" y="5861158"/>
            <a:ext cx="4020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/>
              <a:t>Program se odvija ovisno o uvjetu</a:t>
            </a:r>
          </a:p>
        </p:txBody>
      </p:sp>
      <p:sp>
        <p:nvSpPr>
          <p:cNvPr id="15" name="TekstniOkvir 14"/>
          <p:cNvSpPr txBox="1"/>
          <p:nvPr/>
        </p:nvSpPr>
        <p:spPr>
          <a:xfrm>
            <a:off x="8737869" y="3275440"/>
            <a:ext cx="356334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hr-HR" b="1" dirty="0"/>
              <a:t>Petlja (</a:t>
            </a:r>
            <a:r>
              <a:rPr lang="hr-HR" b="1" dirty="0" err="1"/>
              <a:t>eng</a:t>
            </a:r>
            <a:r>
              <a:rPr lang="hr-HR" b="1" dirty="0"/>
              <a:t>. </a:t>
            </a:r>
            <a:r>
              <a:rPr lang="hr-HR" b="1" i="1" dirty="0" err="1"/>
              <a:t>loop</a:t>
            </a:r>
            <a:r>
              <a:rPr lang="hr-HR" b="1" dirty="0"/>
              <a:t>) omogućuje </a:t>
            </a:r>
          </a:p>
          <a:p>
            <a:pPr algn="just"/>
            <a:r>
              <a:rPr lang="hr-HR" b="1" dirty="0"/>
              <a:t>da se dio algoritma ponavlja </a:t>
            </a:r>
          </a:p>
          <a:p>
            <a:pPr algn="just"/>
            <a:r>
              <a:rPr lang="hr-HR" b="1" dirty="0"/>
              <a:t>više puta.</a:t>
            </a:r>
          </a:p>
          <a:p>
            <a:pPr algn="just"/>
            <a:r>
              <a:rPr lang="hr-HR" dirty="0"/>
              <a:t>Postoje dvije vrste petlje:</a:t>
            </a:r>
          </a:p>
          <a:p>
            <a:pPr marL="285750" indent="-285750" algn="just">
              <a:buFontTx/>
              <a:buChar char="-"/>
            </a:pPr>
            <a:r>
              <a:rPr lang="hr-HR" dirty="0"/>
              <a:t>petlja s unaprijed zadanim </a:t>
            </a:r>
          </a:p>
          <a:p>
            <a:pPr marL="742950" lvl="1" indent="-285750" algn="just">
              <a:buFontTx/>
              <a:buChar char="-"/>
            </a:pPr>
            <a:r>
              <a:rPr lang="hr-HR" dirty="0"/>
              <a:t>brojem ponavljanja </a:t>
            </a:r>
          </a:p>
          <a:p>
            <a:pPr lvl="1" algn="just"/>
            <a:r>
              <a:rPr lang="hr-HR" dirty="0"/>
              <a:t>	(</a:t>
            </a:r>
            <a:r>
              <a:rPr lang="hr-HR" i="1" dirty="0"/>
              <a:t>for </a:t>
            </a:r>
            <a:r>
              <a:rPr lang="hr-HR" dirty="0"/>
              <a:t>petlja)</a:t>
            </a:r>
          </a:p>
          <a:p>
            <a:pPr marL="742950" lvl="1" indent="-285750" algn="just">
              <a:buFontTx/>
              <a:buChar char="-"/>
            </a:pPr>
            <a:r>
              <a:rPr lang="hr-HR" dirty="0"/>
              <a:t>petlja s provjerom uvjeta</a:t>
            </a:r>
          </a:p>
          <a:p>
            <a:pPr lvl="1" algn="just"/>
            <a:r>
              <a:rPr lang="hr-HR" dirty="0"/>
              <a:t>	 (</a:t>
            </a:r>
            <a:r>
              <a:rPr lang="hr-HR" i="1" dirty="0" err="1"/>
              <a:t>while</a:t>
            </a:r>
            <a:r>
              <a:rPr lang="hr-HR" i="1" dirty="0"/>
              <a:t> </a:t>
            </a:r>
            <a:r>
              <a:rPr lang="hr-HR" dirty="0"/>
              <a:t>petlja).</a:t>
            </a:r>
          </a:p>
          <a:p>
            <a:pPr algn="just"/>
            <a:endParaRPr lang="hr-HR" dirty="0"/>
          </a:p>
        </p:txBody>
      </p:sp>
      <p:cxnSp>
        <p:nvCxnSpPr>
          <p:cNvPr id="18" name="Ravni poveznik sa strelicom 17"/>
          <p:cNvCxnSpPr/>
          <p:nvPr/>
        </p:nvCxnSpPr>
        <p:spPr>
          <a:xfrm flipV="1">
            <a:off x="431691" y="3177038"/>
            <a:ext cx="851609" cy="107922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niOkvir 18"/>
          <p:cNvSpPr txBox="1"/>
          <p:nvPr/>
        </p:nvSpPr>
        <p:spPr>
          <a:xfrm>
            <a:off x="32130" y="4513811"/>
            <a:ext cx="1094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5. razred</a:t>
            </a:r>
          </a:p>
        </p:txBody>
      </p:sp>
      <p:sp>
        <p:nvSpPr>
          <p:cNvPr id="21" name="TekstniOkvir 20"/>
          <p:cNvSpPr txBox="1"/>
          <p:nvPr/>
        </p:nvSpPr>
        <p:spPr>
          <a:xfrm>
            <a:off x="7781122" y="5385793"/>
            <a:ext cx="1094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6. razred</a:t>
            </a:r>
          </a:p>
        </p:txBody>
      </p:sp>
      <p:cxnSp>
        <p:nvCxnSpPr>
          <p:cNvPr id="23" name="Ravni poveznik sa strelicom 22"/>
          <p:cNvCxnSpPr/>
          <p:nvPr/>
        </p:nvCxnSpPr>
        <p:spPr>
          <a:xfrm flipV="1">
            <a:off x="8060433" y="2998290"/>
            <a:ext cx="585160" cy="237037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ni poveznik sa strelicom 24"/>
          <p:cNvCxnSpPr/>
          <p:nvPr/>
        </p:nvCxnSpPr>
        <p:spPr>
          <a:xfrm flipH="1" flipV="1">
            <a:off x="6549930" y="3354421"/>
            <a:ext cx="1267601" cy="20313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311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drv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Slog od drveta</Template>
  <TotalTime>1729</TotalTime>
  <Words>845</Words>
  <Application>Microsoft Office PowerPoint</Application>
  <PresentationFormat>Široki zaslon</PresentationFormat>
  <Paragraphs>200</Paragraphs>
  <Slides>29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29</vt:i4>
      </vt:variant>
    </vt:vector>
  </HeadingPairs>
  <TitlesOfParts>
    <vt:vector size="35" baseType="lpstr">
      <vt:lpstr>Artifakt Element Black</vt:lpstr>
      <vt:lpstr>Calibri</vt:lpstr>
      <vt:lpstr>Rockwell</vt:lpstr>
      <vt:lpstr>Rockwell Condensed</vt:lpstr>
      <vt:lpstr>Wingdings</vt:lpstr>
      <vt:lpstr>Vrsta drva</vt:lpstr>
      <vt:lpstr>Programiranje grananje</vt:lpstr>
      <vt:lpstr>OSNOVNI POJMOVI-ponavljanje</vt:lpstr>
      <vt:lpstr>Označi ispravno napisana imena varijabli:</vt:lpstr>
      <vt:lpstr>Označi ispravno napisana imena varijabli:</vt:lpstr>
      <vt:lpstr>varijable</vt:lpstr>
      <vt:lpstr>PONOVIMO</vt:lpstr>
      <vt:lpstr>aritmetički operatori</vt:lpstr>
      <vt:lpstr>Kako radi program?  </vt:lpstr>
      <vt:lpstr>Vrste algoritama</vt:lpstr>
      <vt:lpstr>preporuke prije samog Pisanja koda</vt:lpstr>
      <vt:lpstr>KORACI U STVARANJU PROGRAMA</vt:lpstr>
      <vt:lpstr>Primjer slijeda</vt:lpstr>
      <vt:lpstr>Zadatak 1</vt:lpstr>
      <vt:lpstr>Zadatak 2</vt:lpstr>
      <vt:lpstr>Zadatak - Gradski kotar</vt:lpstr>
      <vt:lpstr>Odluke u svakodnevnom životu</vt:lpstr>
      <vt:lpstr>Naredba if</vt:lpstr>
      <vt:lpstr>Sintaksa i syntax error</vt:lpstr>
      <vt:lpstr>Aritmetički i relacijski operatori</vt:lpstr>
      <vt:lpstr>ŠTo od navedenog može biti LOGIČKI UVJET:  </vt:lpstr>
      <vt:lpstr>ŠTo od navedenog može biti LOGIČKI UVJET:  </vt:lpstr>
      <vt:lpstr>ZAPIŠIMO</vt:lpstr>
      <vt:lpstr>ZAPIŠIMO</vt:lpstr>
      <vt:lpstr>else</vt:lpstr>
      <vt:lpstr>preporuke prije samog Pisanja koda</vt:lpstr>
      <vt:lpstr>KORACI U STVARANJU PROGRAMA</vt:lpstr>
      <vt:lpstr>PRIMJER </vt:lpstr>
      <vt:lpstr>ZADATAK 1</vt:lpstr>
      <vt:lpstr>ZADAtak 2: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Racunalo</dc:creator>
  <cp:lastModifiedBy>Racunalo</cp:lastModifiedBy>
  <cp:revision>103</cp:revision>
  <dcterms:created xsi:type="dcterms:W3CDTF">2024-11-14T18:07:59Z</dcterms:created>
  <dcterms:modified xsi:type="dcterms:W3CDTF">2024-11-21T09:20:24Z</dcterms:modified>
</cp:coreProperties>
</file>