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21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91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09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43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21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473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4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75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875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253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97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19AE2-CFCE-4B20-97DF-F9094DE11BDE}" type="datetimeFigureOut">
              <a:rPr lang="hr-HR" smtClean="0"/>
              <a:t>23.4.2025.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7CFD589-31AC-473C-8F63-E83EACEAB5DD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74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BRPOJ+DVA&amp;sca_esv=ad6a799fb083f8c4&amp;rlz=1C1JJTC_enHR1074HR1074&amp;udm=7&amp;biw=1097&amp;bih=525&amp;sxsrf=AHTn8zru-V4S_nH-lxRGN32u91CY2wI3Og%3A1745423773750&amp;ei=nQ0JaM3ELcCAi-gPhNTioQQ&amp;ved=0ahUKEwiNh5Ggwu6MAxVAwAIHHQSqOEQQ4dUDCBA&amp;uact=5&amp;oq=BRPOJ+DVA&amp;gs_lp=EhZnd3Mtd2l6LW1vZGVsZXNzLXZpZGVvIglCUlBPSiBEVkEyBxAAGIAEGA0yBhAAGA0YHjIGEAAYDRgeMgYQABgNGB4yCBAAGAUYDRgeMggQABgFGA0YHjIIEAAYBRgNGB4yCBAAGAgYDRgeMgsQABiABBiGAxiKBTILEAAYgAQYhgMYigVI9RFQAFjFDnAAeACQAQCYAWygAbkGqgEDNy4yuAEDyAEA-AEBmAIJoAL2BsICCxAAGIAEGJECGIoFwgIFEAAYgATCAgoQABiABBhDGIoFwgIFEAAY7wXCAgcQABiABBgKmAMAkgcDNS40oAecObIHAzUuNLgH9gY&amp;sclient=gws-wiz-modeless-video#fpstate=ive&amp;vld=cid:3314a89e,vid:Pj6tYuDZql8,st: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uhaus.hr/kucni-brojevi/kucni-broj-9/p/23133736" TargetMode="External"/><Relationship Id="rId2" Type="http://schemas.openxmlformats.org/officeDocument/2006/relationships/hyperlink" Target="https://www.google.com/search?sca_esv=ad6a799fb083f8c4&amp;rlz=1C1JJTC_enHR1074HR1074&amp;sxsrf=AHTn8zrKi8a227ZjjY1Ygw_MR1sj-qHdCA:1745423826566&amp;q=broj+jedan&amp;udm=7&amp;fbs=ABzOT_CWdhQLP1FcmU5B0fn3xuWpA-dk4wpBWOGsoR7DG5zJBjLjqIC1CYKD9D-DQAQS3Z44LBK6yTXN_5587Z3ya9D7SgmYFZ_8IxWFJHTIiXEVpDsd4DBsYrrCs3oMgzW9g4s-z2fHH5OF06x_jkJWsh0dIjf3w2f6Mgi8Z0oexZ6O38_GZdU&amp;sa=X&amp;sqi=2&amp;ved=2ahUKEwiu4Ki5wu6MAxVK-AIHHTV2Os4QtKgLegQIHRAB&amp;biw=1097&amp;bih=525&amp;dpr=1.75#fpstate=ive&amp;vld=cid:de84cec2,vid:6GNXcoC-mdo,st: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Brojevi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Nataša Zvonar</a:t>
            </a:r>
            <a:endParaRPr lang="hr-HR" dirty="0"/>
          </a:p>
        </p:txBody>
      </p:sp>
      <p:sp>
        <p:nvSpPr>
          <p:cNvPr id="5" name="Akcijski gumb: Naprijed ili dalje 4">
            <a:hlinkClick r:id="" action="ppaction://hlinkshowjump?jump=nextslide" highlightClick="1"/>
          </p:cNvPr>
          <p:cNvSpPr/>
          <p:nvPr/>
        </p:nvSpPr>
        <p:spPr>
          <a:xfrm>
            <a:off x="10432472" y="5497761"/>
            <a:ext cx="872837" cy="6477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6847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Brojevi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Parni</a:t>
            </a: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>
                <a:hlinkClick r:id="rId3" action="ppaction://hlinksldjump"/>
              </a:rPr>
              <a:t>Neparni</a:t>
            </a:r>
            <a:endParaRPr lang="hr-HR" dirty="0"/>
          </a:p>
        </p:txBody>
      </p:sp>
      <p:sp>
        <p:nvSpPr>
          <p:cNvPr id="8" name="Akcijski gumb: Naprijed ili dalje 7">
            <a:hlinkClick r:id="" action="ppaction://hlinkshowjump?jump=nextslide" highlightClick="1"/>
          </p:cNvPr>
          <p:cNvSpPr/>
          <p:nvPr/>
        </p:nvSpPr>
        <p:spPr>
          <a:xfrm>
            <a:off x="10341032" y="5458863"/>
            <a:ext cx="872837" cy="6477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Akcijski gumb: Natrag ili Prethodno 8">
            <a:hlinkClick r:id="" action="ppaction://hlinkshowjump?jump=previousslide" highlightClick="1"/>
          </p:cNvPr>
          <p:cNvSpPr/>
          <p:nvPr/>
        </p:nvSpPr>
        <p:spPr>
          <a:xfrm>
            <a:off x="9177251" y="5466345"/>
            <a:ext cx="773084" cy="71061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Akcijski gumb: Polazni 9">
            <a:hlinkClick r:id="" action="ppaction://hlinkshowjump?jump=firstslide" highlightClick="1"/>
          </p:cNvPr>
          <p:cNvSpPr/>
          <p:nvPr/>
        </p:nvSpPr>
        <p:spPr>
          <a:xfrm>
            <a:off x="482140" y="5438965"/>
            <a:ext cx="806334" cy="70658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55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Parni brojevi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2,4, 6, 8, 10</a:t>
            </a:r>
          </a:p>
          <a:p>
            <a:endParaRPr lang="hr-HR" dirty="0"/>
          </a:p>
          <a:p>
            <a:r>
              <a:rPr lang="hr-HR" dirty="0" smtClean="0"/>
              <a:t>Prvi parni broj je broj </a:t>
            </a:r>
            <a:r>
              <a:rPr lang="hr-HR" dirty="0" smtClean="0">
                <a:hlinkClick r:id="rId2"/>
              </a:rPr>
              <a:t>DVA</a:t>
            </a:r>
            <a:endParaRPr lang="hr-HR" dirty="0" smtClean="0"/>
          </a:p>
          <a:p>
            <a:endParaRPr lang="hr-HR" dirty="0"/>
          </a:p>
        </p:txBody>
      </p:sp>
      <p:sp>
        <p:nvSpPr>
          <p:cNvPr id="4" name="Akcijski gumb: Naprijed ili dalje 3">
            <a:hlinkClick r:id="" action="ppaction://hlinkshowjump?jump=nextslide" highlightClick="1"/>
          </p:cNvPr>
          <p:cNvSpPr/>
          <p:nvPr/>
        </p:nvSpPr>
        <p:spPr>
          <a:xfrm>
            <a:off x="10432472" y="5497761"/>
            <a:ext cx="872837" cy="64778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Akcijski gumb: Natrag ili Prethodno 4">
            <a:hlinkClick r:id="" action="ppaction://hlinkshowjump?jump=previousslide" highlightClick="1"/>
          </p:cNvPr>
          <p:cNvSpPr/>
          <p:nvPr/>
        </p:nvSpPr>
        <p:spPr>
          <a:xfrm>
            <a:off x="9177251" y="5466345"/>
            <a:ext cx="773084" cy="71061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Akcijski gumb: Polazni 5">
            <a:hlinkClick r:id="" action="ppaction://hlinkshowjump?jump=firstslide" highlightClick="1"/>
          </p:cNvPr>
          <p:cNvSpPr/>
          <p:nvPr/>
        </p:nvSpPr>
        <p:spPr>
          <a:xfrm>
            <a:off x="482140" y="5438965"/>
            <a:ext cx="806334" cy="70658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332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Neparni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5570913" cy="4351338"/>
          </a:xfrm>
        </p:spPr>
        <p:txBody>
          <a:bodyPr/>
          <a:lstStyle/>
          <a:p>
            <a:r>
              <a:rPr lang="hr-HR" dirty="0" smtClean="0"/>
              <a:t>1, 3, 5, 7, 9</a:t>
            </a:r>
          </a:p>
          <a:p>
            <a:r>
              <a:rPr lang="hr-HR" dirty="0" smtClean="0"/>
              <a:t>Prvi neparni broj je broj </a:t>
            </a:r>
            <a:r>
              <a:rPr lang="hr-HR" dirty="0" smtClean="0">
                <a:hlinkClick r:id="rId2"/>
              </a:rPr>
              <a:t>JEDAN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Zadnji neparni broj  u skupu </a:t>
            </a:r>
          </a:p>
          <a:p>
            <a:pPr marL="0" indent="0">
              <a:buNone/>
            </a:pPr>
            <a:r>
              <a:rPr lang="hr-HR" dirty="0" smtClean="0"/>
              <a:t>	prirodnih brojeva manjih od 10 je: 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9" name="Rezervirano mjesto sadržaja 2"/>
          <p:cNvSpPr txBox="1">
            <a:spLocks/>
          </p:cNvSpPr>
          <p:nvPr/>
        </p:nvSpPr>
        <p:spPr>
          <a:xfrm>
            <a:off x="7006244" y="4743393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r-HR" dirty="0"/>
          </a:p>
        </p:txBody>
      </p:sp>
      <p:pic>
        <p:nvPicPr>
          <p:cNvPr id="10" name="Picture 2" descr="Simbol 2025. je broj 9 – vreme je za nove početk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411" y="2981464"/>
            <a:ext cx="4310742" cy="2424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Akcijski gumb: Natrag ili Prethodno 12">
            <a:hlinkClick r:id="" action="ppaction://hlinkshowjump?jump=previousslide" highlightClick="1"/>
          </p:cNvPr>
          <p:cNvSpPr/>
          <p:nvPr/>
        </p:nvSpPr>
        <p:spPr>
          <a:xfrm>
            <a:off x="10582718" y="5406257"/>
            <a:ext cx="773084" cy="710618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Akcijski gumb: Polazni 13">
            <a:hlinkClick r:id="" action="ppaction://hlinkshowjump?jump=firstslide" highlightClick="1"/>
          </p:cNvPr>
          <p:cNvSpPr/>
          <p:nvPr/>
        </p:nvSpPr>
        <p:spPr>
          <a:xfrm>
            <a:off x="435033" y="5406257"/>
            <a:ext cx="806334" cy="70658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82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TM10001114[[fn=Galerija]]</Template>
  <TotalTime>27</TotalTime>
  <Words>42</Words>
  <Application>Microsoft Office PowerPoint</Application>
  <PresentationFormat>Široki zaslon</PresentationFormat>
  <Paragraphs>15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Brojevi</vt:lpstr>
      <vt:lpstr>Brojevi</vt:lpstr>
      <vt:lpstr>Parni brojevi</vt:lpstr>
      <vt:lpstr>Neparni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Brojevi</dc:title>
  <dc:creator>Natasa</dc:creator>
  <cp:lastModifiedBy>Natasa</cp:lastModifiedBy>
  <cp:revision>3</cp:revision>
  <dcterms:created xsi:type="dcterms:W3CDTF">2025-04-23T15:54:04Z</dcterms:created>
  <dcterms:modified xsi:type="dcterms:W3CDTF">2025-04-23T16:21:05Z</dcterms:modified>
</cp:coreProperties>
</file>