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4"/>
  </p:notesMasterIdLst>
  <p:sldIdLst>
    <p:sldId id="256" r:id="rId2"/>
    <p:sldId id="259" r:id="rId3"/>
    <p:sldId id="260" r:id="rId4"/>
    <p:sldId id="268" r:id="rId5"/>
    <p:sldId id="265" r:id="rId6"/>
    <p:sldId id="266" r:id="rId7"/>
    <p:sldId id="261" r:id="rId8"/>
    <p:sldId id="263" r:id="rId9"/>
    <p:sldId id="264" r:id="rId10"/>
    <p:sldId id="267" r:id="rId11"/>
    <p:sldId id="25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2" autoAdjust="0"/>
    <p:restoredTop sz="94660"/>
  </p:normalViewPr>
  <p:slideViewPr>
    <p:cSldViewPr>
      <p:cViewPr varScale="1">
        <p:scale>
          <a:sx n="158" d="100"/>
          <a:sy n="158" d="100"/>
        </p:scale>
        <p:origin x="1852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5e3806f7ea50d0156296d07b/interactive-image-interactive-image" TargetMode="External"/><Relationship Id="rId1" Type="http://schemas.openxmlformats.org/officeDocument/2006/relationships/hyperlink" Target="https://www.e-sfera.hr/dodatni-digitalni-sadrzaji/a1297275-4d07-46d9-a4ec-080aeebec260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a1297275-4d07-46d9-a4ec-080aeebec260/" TargetMode="External"/><Relationship Id="rId1" Type="http://schemas.openxmlformats.org/officeDocument/2006/relationships/hyperlink" Target="https://view.genial.ly/5e3806f7ea50d0156296d07b/interactive-image-interactive-imag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7561A-F6BA-4D2D-B1BE-4482C4C0744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5FB0EF-E55C-4D47-B3FF-8ADBC8716C66}">
      <dgm:prSet/>
      <dgm:spPr/>
      <dgm:t>
        <a:bodyPr/>
        <a:lstStyle/>
        <a:p>
          <a:r>
            <a:rPr lang="hr-HR" b="1"/>
            <a:t>Nova poruka</a:t>
          </a:r>
          <a:r>
            <a:rPr lang="hr-HR"/>
            <a:t> – otvara okvir za dijalog pomoću kojeg možemo stvoriti novu poruku</a:t>
          </a:r>
          <a:endParaRPr lang="en-US"/>
        </a:p>
      </dgm:t>
    </dgm:pt>
    <dgm:pt modelId="{CBD30B33-FB81-4B4F-96FE-41A99FBBFD07}" type="parTrans" cxnId="{CE4B94CE-93CD-4223-8E58-855712FAB035}">
      <dgm:prSet/>
      <dgm:spPr/>
      <dgm:t>
        <a:bodyPr/>
        <a:lstStyle/>
        <a:p>
          <a:endParaRPr lang="en-US"/>
        </a:p>
      </dgm:t>
    </dgm:pt>
    <dgm:pt modelId="{D8F7DC2C-29D2-456A-8B91-C6719C391308}" type="sibTrans" cxnId="{CE4B94CE-93CD-4223-8E58-855712FAB035}">
      <dgm:prSet/>
      <dgm:spPr/>
      <dgm:t>
        <a:bodyPr/>
        <a:lstStyle/>
        <a:p>
          <a:endParaRPr lang="en-US"/>
        </a:p>
      </dgm:t>
    </dgm:pt>
    <dgm:pt modelId="{101ECBE9-DBC7-478D-BA6E-5DF953B491BC}">
      <dgm:prSet/>
      <dgm:spPr/>
      <dgm:t>
        <a:bodyPr/>
        <a:lstStyle/>
        <a:p>
          <a:r>
            <a:rPr lang="hr-HR" b="1" dirty="0" smtClean="0"/>
            <a:t>Dolazna pošta</a:t>
          </a:r>
          <a:r>
            <a:rPr lang="hr-HR" dirty="0" smtClean="0"/>
            <a:t> </a:t>
          </a:r>
          <a:r>
            <a:rPr lang="hr-HR" dirty="0"/>
            <a:t>– pritiskom na ovaj gumb možemo provjeriti je li u naš poštanski sandučić pristigla nova poruka</a:t>
          </a:r>
          <a:endParaRPr lang="en-US" dirty="0"/>
        </a:p>
      </dgm:t>
    </dgm:pt>
    <dgm:pt modelId="{4CE71CAD-66E9-4614-9898-D1D3400967C2}" type="parTrans" cxnId="{FE6C528F-ABC2-4D25-8E30-4C58FD873819}">
      <dgm:prSet/>
      <dgm:spPr/>
      <dgm:t>
        <a:bodyPr/>
        <a:lstStyle/>
        <a:p>
          <a:endParaRPr lang="en-US"/>
        </a:p>
      </dgm:t>
    </dgm:pt>
    <dgm:pt modelId="{5189EAA2-972A-41A2-AB9A-4EAB7B94E4A4}" type="sibTrans" cxnId="{FE6C528F-ABC2-4D25-8E30-4C58FD873819}">
      <dgm:prSet/>
      <dgm:spPr/>
      <dgm:t>
        <a:bodyPr/>
        <a:lstStyle/>
        <a:p>
          <a:endParaRPr lang="en-US"/>
        </a:p>
      </dgm:t>
    </dgm:pt>
    <dgm:pt modelId="{94D7029C-23EA-4FEA-B422-AF39AA3E1474}">
      <dgm:prSet/>
      <dgm:spPr/>
      <dgm:t>
        <a:bodyPr/>
        <a:lstStyle/>
        <a:p>
          <a:r>
            <a:rPr lang="hr-HR" b="1" dirty="0"/>
            <a:t>Odjava</a:t>
          </a:r>
          <a:r>
            <a:rPr lang="hr-HR" dirty="0"/>
            <a:t> – kada završimo s poslovima čitanja, primanja ili slanja </a:t>
          </a:r>
          <a:r>
            <a:rPr lang="hr-HR" dirty="0" smtClean="0"/>
            <a:t>poruka</a:t>
          </a:r>
          <a:endParaRPr lang="en-US" dirty="0"/>
        </a:p>
      </dgm:t>
    </dgm:pt>
    <dgm:pt modelId="{7342B24C-0126-4825-A7E4-654F544E3289}" type="parTrans" cxnId="{CFD4FD6B-E3B6-4C78-9DE8-4AFB681BC13D}">
      <dgm:prSet/>
      <dgm:spPr/>
      <dgm:t>
        <a:bodyPr/>
        <a:lstStyle/>
        <a:p>
          <a:endParaRPr lang="en-US"/>
        </a:p>
      </dgm:t>
    </dgm:pt>
    <dgm:pt modelId="{F7F712F5-69F1-4ED5-B9DC-801714DE2FEF}" type="sibTrans" cxnId="{CFD4FD6B-E3B6-4C78-9DE8-4AFB681BC13D}">
      <dgm:prSet/>
      <dgm:spPr/>
      <dgm:t>
        <a:bodyPr/>
        <a:lstStyle/>
        <a:p>
          <a:endParaRPr lang="en-US"/>
        </a:p>
      </dgm:t>
    </dgm:pt>
    <dgm:pt modelId="{D745D35B-FD05-40D3-A847-9DFA19A91E57}">
      <dgm:prSet/>
      <dgm:spPr/>
      <dgm:t>
        <a:bodyPr/>
        <a:lstStyle/>
        <a:p>
          <a:r>
            <a:rPr lang="hr-HR" b="1" dirty="0" smtClean="0"/>
            <a:t>Skice</a:t>
          </a:r>
          <a:r>
            <a:rPr lang="hr-HR" dirty="0" smtClean="0"/>
            <a:t>– </a:t>
          </a:r>
          <a:r>
            <a:rPr lang="hr-HR" dirty="0"/>
            <a:t>kada pisanje poruke zbog nekog razloga nismo u mogućnosti poslati, možemo ju privremeno pohraniti i odgoditi njeno slanje</a:t>
          </a:r>
          <a:endParaRPr lang="en-US" dirty="0"/>
        </a:p>
      </dgm:t>
    </dgm:pt>
    <dgm:pt modelId="{32BBAC4A-715F-4394-B9C5-876C004211AA}" type="parTrans" cxnId="{CE0C7760-32A3-475B-93F5-73DB7C08D02B}">
      <dgm:prSet/>
      <dgm:spPr/>
      <dgm:t>
        <a:bodyPr/>
        <a:lstStyle/>
        <a:p>
          <a:endParaRPr lang="en-US"/>
        </a:p>
      </dgm:t>
    </dgm:pt>
    <dgm:pt modelId="{83BF9D0C-1630-4E5E-A9A6-6A140D49ADFE}" type="sibTrans" cxnId="{CE0C7760-32A3-475B-93F5-73DB7C08D02B}">
      <dgm:prSet/>
      <dgm:spPr/>
      <dgm:t>
        <a:bodyPr/>
        <a:lstStyle/>
        <a:p>
          <a:endParaRPr lang="en-US"/>
        </a:p>
      </dgm:t>
    </dgm:pt>
    <dgm:pt modelId="{4170DA00-579A-400E-AF8B-5E75DB4591E4}">
      <dgm:prSet/>
      <dgm:spPr/>
      <dgm:t>
        <a:bodyPr/>
        <a:lstStyle/>
        <a:p>
          <a:r>
            <a:rPr lang="hr-HR" b="1"/>
            <a:t>Poslano</a:t>
          </a:r>
          <a:r>
            <a:rPr lang="hr-HR"/>
            <a:t> – mapa u kojoj su spremljene sve poslane poruke…</a:t>
          </a:r>
          <a:endParaRPr lang="en-US"/>
        </a:p>
      </dgm:t>
    </dgm:pt>
    <dgm:pt modelId="{D86E4F0B-F9E6-41FB-96DA-00A8E2DA7F29}" type="parTrans" cxnId="{844CABA7-5978-4A2E-9BAF-53751E1D69D9}">
      <dgm:prSet/>
      <dgm:spPr/>
      <dgm:t>
        <a:bodyPr/>
        <a:lstStyle/>
        <a:p>
          <a:endParaRPr lang="en-US"/>
        </a:p>
      </dgm:t>
    </dgm:pt>
    <dgm:pt modelId="{4B717D9E-030E-4C4D-BF09-F59ED27D0A9A}" type="sibTrans" cxnId="{844CABA7-5978-4A2E-9BAF-53751E1D69D9}">
      <dgm:prSet/>
      <dgm:spPr/>
      <dgm:t>
        <a:bodyPr/>
        <a:lstStyle/>
        <a:p>
          <a:endParaRPr lang="en-US"/>
        </a:p>
      </dgm:t>
    </dgm:pt>
    <dgm:pt modelId="{321D5FF6-A01B-4B2A-A926-ADF8C7D807B9}" type="pres">
      <dgm:prSet presAssocID="{D3A7561A-F6BA-4D2D-B1BE-4482C4C074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CC7EC0-A68B-4B2A-9F5E-CDD37CA60019}" type="pres">
      <dgm:prSet presAssocID="{CC5FB0EF-E55C-4D47-B3FF-8ADBC8716C6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273508-303B-4FCB-8DD4-292FCD9864F5}" type="pres">
      <dgm:prSet presAssocID="{D8F7DC2C-29D2-456A-8B91-C6719C391308}" presName="spacer" presStyleCnt="0"/>
      <dgm:spPr/>
    </dgm:pt>
    <dgm:pt modelId="{CD5C5881-2D8B-4F9B-B120-D753D67F5D45}" type="pres">
      <dgm:prSet presAssocID="{101ECBE9-DBC7-478D-BA6E-5DF953B491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5BF380-497D-41CB-8060-0238D5A272D0}" type="pres">
      <dgm:prSet presAssocID="{5189EAA2-972A-41A2-AB9A-4EAB7B94E4A4}" presName="spacer" presStyleCnt="0"/>
      <dgm:spPr/>
    </dgm:pt>
    <dgm:pt modelId="{F0A81A2C-C36C-4E5C-B292-351CE2A81253}" type="pres">
      <dgm:prSet presAssocID="{94D7029C-23EA-4FEA-B422-AF39AA3E147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7A3709-E4B5-4C26-AB6B-FD3A5CB57BC4}" type="pres">
      <dgm:prSet presAssocID="{F7F712F5-69F1-4ED5-B9DC-801714DE2FEF}" presName="spacer" presStyleCnt="0"/>
      <dgm:spPr/>
    </dgm:pt>
    <dgm:pt modelId="{1666FD6B-311E-4AB8-A377-F3AEFE8246DA}" type="pres">
      <dgm:prSet presAssocID="{D745D35B-FD05-40D3-A847-9DFA19A91E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4FBB4F-9A13-4ABB-B491-0FBE9CC5C9B0}" type="pres">
      <dgm:prSet presAssocID="{83BF9D0C-1630-4E5E-A9A6-6A140D49ADFE}" presName="spacer" presStyleCnt="0"/>
      <dgm:spPr/>
    </dgm:pt>
    <dgm:pt modelId="{057DCE1A-8EE9-4AEA-AEA5-4B09B375C06E}" type="pres">
      <dgm:prSet presAssocID="{4170DA00-579A-400E-AF8B-5E75DB4591E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7D5D082-F133-4BD8-9680-B80ED0A9E7C3}" type="presOf" srcId="{94D7029C-23EA-4FEA-B422-AF39AA3E1474}" destId="{F0A81A2C-C36C-4E5C-B292-351CE2A81253}" srcOrd="0" destOrd="0" presId="urn:microsoft.com/office/officeart/2005/8/layout/vList2"/>
    <dgm:cxn modelId="{1297A3B2-D59C-419D-81C9-3B5BACD155C1}" type="presOf" srcId="{D3A7561A-F6BA-4D2D-B1BE-4482C4C0744F}" destId="{321D5FF6-A01B-4B2A-A926-ADF8C7D807B9}" srcOrd="0" destOrd="0" presId="urn:microsoft.com/office/officeart/2005/8/layout/vList2"/>
    <dgm:cxn modelId="{FE6C528F-ABC2-4D25-8E30-4C58FD873819}" srcId="{D3A7561A-F6BA-4D2D-B1BE-4482C4C0744F}" destId="{101ECBE9-DBC7-478D-BA6E-5DF953B491BC}" srcOrd="1" destOrd="0" parTransId="{4CE71CAD-66E9-4614-9898-D1D3400967C2}" sibTransId="{5189EAA2-972A-41A2-AB9A-4EAB7B94E4A4}"/>
    <dgm:cxn modelId="{844CABA7-5978-4A2E-9BAF-53751E1D69D9}" srcId="{D3A7561A-F6BA-4D2D-B1BE-4482C4C0744F}" destId="{4170DA00-579A-400E-AF8B-5E75DB4591E4}" srcOrd="4" destOrd="0" parTransId="{D86E4F0B-F9E6-41FB-96DA-00A8E2DA7F29}" sibTransId="{4B717D9E-030E-4C4D-BF09-F59ED27D0A9A}"/>
    <dgm:cxn modelId="{CE0C7760-32A3-475B-93F5-73DB7C08D02B}" srcId="{D3A7561A-F6BA-4D2D-B1BE-4482C4C0744F}" destId="{D745D35B-FD05-40D3-A847-9DFA19A91E57}" srcOrd="3" destOrd="0" parTransId="{32BBAC4A-715F-4394-B9C5-876C004211AA}" sibTransId="{83BF9D0C-1630-4E5E-A9A6-6A140D49ADFE}"/>
    <dgm:cxn modelId="{0C7BE95D-7D3C-42CA-B584-9A630DF21EDC}" type="presOf" srcId="{101ECBE9-DBC7-478D-BA6E-5DF953B491BC}" destId="{CD5C5881-2D8B-4F9B-B120-D753D67F5D45}" srcOrd="0" destOrd="0" presId="urn:microsoft.com/office/officeart/2005/8/layout/vList2"/>
    <dgm:cxn modelId="{0E60F2EB-49F0-4C9E-9A47-8BEEDE5948FE}" type="presOf" srcId="{CC5FB0EF-E55C-4D47-B3FF-8ADBC8716C66}" destId="{C9CC7EC0-A68B-4B2A-9F5E-CDD37CA60019}" srcOrd="0" destOrd="0" presId="urn:microsoft.com/office/officeart/2005/8/layout/vList2"/>
    <dgm:cxn modelId="{CE4B94CE-93CD-4223-8E58-855712FAB035}" srcId="{D3A7561A-F6BA-4D2D-B1BE-4482C4C0744F}" destId="{CC5FB0EF-E55C-4D47-B3FF-8ADBC8716C66}" srcOrd="0" destOrd="0" parTransId="{CBD30B33-FB81-4B4F-96FE-41A99FBBFD07}" sibTransId="{D8F7DC2C-29D2-456A-8B91-C6719C391308}"/>
    <dgm:cxn modelId="{C76D772E-0A2B-4F16-B260-E48EE9687816}" type="presOf" srcId="{4170DA00-579A-400E-AF8B-5E75DB4591E4}" destId="{057DCE1A-8EE9-4AEA-AEA5-4B09B375C06E}" srcOrd="0" destOrd="0" presId="urn:microsoft.com/office/officeart/2005/8/layout/vList2"/>
    <dgm:cxn modelId="{324FB98D-AB8E-4042-8532-01E941A07B5D}" type="presOf" srcId="{D745D35B-FD05-40D3-A847-9DFA19A91E57}" destId="{1666FD6B-311E-4AB8-A377-F3AEFE8246DA}" srcOrd="0" destOrd="0" presId="urn:microsoft.com/office/officeart/2005/8/layout/vList2"/>
    <dgm:cxn modelId="{CFD4FD6B-E3B6-4C78-9DE8-4AFB681BC13D}" srcId="{D3A7561A-F6BA-4D2D-B1BE-4482C4C0744F}" destId="{94D7029C-23EA-4FEA-B422-AF39AA3E1474}" srcOrd="2" destOrd="0" parTransId="{7342B24C-0126-4825-A7E4-654F544E3289}" sibTransId="{F7F712F5-69F1-4ED5-B9DC-801714DE2FEF}"/>
    <dgm:cxn modelId="{75BCFDBF-764B-4367-9F6C-A87C4EF3F68A}" type="presParOf" srcId="{321D5FF6-A01B-4B2A-A926-ADF8C7D807B9}" destId="{C9CC7EC0-A68B-4B2A-9F5E-CDD37CA60019}" srcOrd="0" destOrd="0" presId="urn:microsoft.com/office/officeart/2005/8/layout/vList2"/>
    <dgm:cxn modelId="{77226E78-2523-46CD-9FEB-08F9DC1FB936}" type="presParOf" srcId="{321D5FF6-A01B-4B2A-A926-ADF8C7D807B9}" destId="{CC273508-303B-4FCB-8DD4-292FCD9864F5}" srcOrd="1" destOrd="0" presId="urn:microsoft.com/office/officeart/2005/8/layout/vList2"/>
    <dgm:cxn modelId="{B2415F78-C4AE-43CB-B3A2-952DE024421F}" type="presParOf" srcId="{321D5FF6-A01B-4B2A-A926-ADF8C7D807B9}" destId="{CD5C5881-2D8B-4F9B-B120-D753D67F5D45}" srcOrd="2" destOrd="0" presId="urn:microsoft.com/office/officeart/2005/8/layout/vList2"/>
    <dgm:cxn modelId="{7D6619A5-AC3A-4C3D-A946-2F22C2C04107}" type="presParOf" srcId="{321D5FF6-A01B-4B2A-A926-ADF8C7D807B9}" destId="{8F5BF380-497D-41CB-8060-0238D5A272D0}" srcOrd="3" destOrd="0" presId="urn:microsoft.com/office/officeart/2005/8/layout/vList2"/>
    <dgm:cxn modelId="{39373C8E-5A7D-469B-9EAA-574BCB327FAC}" type="presParOf" srcId="{321D5FF6-A01B-4B2A-A926-ADF8C7D807B9}" destId="{F0A81A2C-C36C-4E5C-B292-351CE2A81253}" srcOrd="4" destOrd="0" presId="urn:microsoft.com/office/officeart/2005/8/layout/vList2"/>
    <dgm:cxn modelId="{37B3BE7D-A808-4D1C-AC90-C6536E141580}" type="presParOf" srcId="{321D5FF6-A01B-4B2A-A926-ADF8C7D807B9}" destId="{A57A3709-E4B5-4C26-AB6B-FD3A5CB57BC4}" srcOrd="5" destOrd="0" presId="urn:microsoft.com/office/officeart/2005/8/layout/vList2"/>
    <dgm:cxn modelId="{9DD9C4DC-09A9-4A52-BEEA-9C672123B22C}" type="presParOf" srcId="{321D5FF6-A01B-4B2A-A926-ADF8C7D807B9}" destId="{1666FD6B-311E-4AB8-A377-F3AEFE8246DA}" srcOrd="6" destOrd="0" presId="urn:microsoft.com/office/officeart/2005/8/layout/vList2"/>
    <dgm:cxn modelId="{1B084654-621A-4F96-BF63-A4F95D8F2304}" type="presParOf" srcId="{321D5FF6-A01B-4B2A-A926-ADF8C7D807B9}" destId="{344FBB4F-9A13-4ABB-B491-0FBE9CC5C9B0}" srcOrd="7" destOrd="0" presId="urn:microsoft.com/office/officeart/2005/8/layout/vList2"/>
    <dgm:cxn modelId="{23D491A3-50D4-4277-9B59-F5AED13D6F8C}" type="presParOf" srcId="{321D5FF6-A01B-4B2A-A926-ADF8C7D807B9}" destId="{057DCE1A-8EE9-4AEA-AEA5-4B09B375C0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6593D-ABD3-433C-A727-AC634D7D78D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52CBF7-0BBC-4E39-9352-18CA5489A8E0}">
      <dgm:prSet/>
      <dgm:spPr/>
      <dgm:t>
        <a:bodyPr/>
        <a:lstStyle/>
        <a:p>
          <a:r>
            <a:rPr lang="hr-HR"/>
            <a:t>Poruku uvijek započnite i završite pozdravom</a:t>
          </a:r>
          <a:endParaRPr lang="en-US"/>
        </a:p>
      </dgm:t>
    </dgm:pt>
    <dgm:pt modelId="{C5D728CD-50E2-4F2D-8733-A3AB8B8323B8}" type="parTrans" cxnId="{82F3EFC8-2D0A-45FE-AFEF-F54D59E0439A}">
      <dgm:prSet/>
      <dgm:spPr/>
      <dgm:t>
        <a:bodyPr/>
        <a:lstStyle/>
        <a:p>
          <a:endParaRPr lang="en-US"/>
        </a:p>
      </dgm:t>
    </dgm:pt>
    <dgm:pt modelId="{2D0455DF-336E-41BE-B376-6F452AC8FF68}" type="sibTrans" cxnId="{82F3EFC8-2D0A-45FE-AFEF-F54D59E0439A}">
      <dgm:prSet/>
      <dgm:spPr/>
      <dgm:t>
        <a:bodyPr/>
        <a:lstStyle/>
        <a:p>
          <a:endParaRPr lang="en-US"/>
        </a:p>
      </dgm:t>
    </dgm:pt>
    <dgm:pt modelId="{B38D8A39-486D-4E57-884C-475743BBB006}">
      <dgm:prSet/>
      <dgm:spPr/>
      <dgm:t>
        <a:bodyPr/>
        <a:lstStyle/>
        <a:p>
          <a:r>
            <a:rPr lang="hr-HR"/>
            <a:t>Pišite kratke poruke s jasnim rečenicama</a:t>
          </a:r>
          <a:endParaRPr lang="en-US"/>
        </a:p>
      </dgm:t>
    </dgm:pt>
    <dgm:pt modelId="{01593DE0-B503-4B08-9C7F-8FF7AB4AED52}" type="parTrans" cxnId="{97AFB6BA-0FF5-49C3-A9A7-B9B301BEBD4D}">
      <dgm:prSet/>
      <dgm:spPr/>
      <dgm:t>
        <a:bodyPr/>
        <a:lstStyle/>
        <a:p>
          <a:endParaRPr lang="en-US"/>
        </a:p>
      </dgm:t>
    </dgm:pt>
    <dgm:pt modelId="{337CF97E-07E4-43DC-96C4-AD3091A22820}" type="sibTrans" cxnId="{97AFB6BA-0FF5-49C3-A9A7-B9B301BEBD4D}">
      <dgm:prSet/>
      <dgm:spPr/>
      <dgm:t>
        <a:bodyPr/>
        <a:lstStyle/>
        <a:p>
          <a:endParaRPr lang="en-US"/>
        </a:p>
      </dgm:t>
    </dgm:pt>
    <dgm:pt modelId="{603D4308-3473-43F5-8F19-A527D62F4E06}">
      <dgm:prSet/>
      <dgm:spPr/>
      <dgm:t>
        <a:bodyPr/>
        <a:lstStyle/>
        <a:p>
          <a:r>
            <a:rPr lang="hr-HR"/>
            <a:t>Pazite na gramatiku</a:t>
          </a:r>
          <a:endParaRPr lang="en-US"/>
        </a:p>
      </dgm:t>
    </dgm:pt>
    <dgm:pt modelId="{AAFF811F-3D69-4BB4-8F21-8D94DB6BCB2B}" type="parTrans" cxnId="{DD164995-51CE-4884-801C-39DE8EFC7D8F}">
      <dgm:prSet/>
      <dgm:spPr/>
      <dgm:t>
        <a:bodyPr/>
        <a:lstStyle/>
        <a:p>
          <a:endParaRPr lang="en-US"/>
        </a:p>
      </dgm:t>
    </dgm:pt>
    <dgm:pt modelId="{EBF5DD22-1ED1-48CE-B720-5A933E55C9E5}" type="sibTrans" cxnId="{DD164995-51CE-4884-801C-39DE8EFC7D8F}">
      <dgm:prSet/>
      <dgm:spPr/>
      <dgm:t>
        <a:bodyPr/>
        <a:lstStyle/>
        <a:p>
          <a:endParaRPr lang="en-US"/>
        </a:p>
      </dgm:t>
    </dgm:pt>
    <dgm:pt modelId="{344A6B72-13BD-4B60-AA09-09DB154F9F9E}">
      <dgm:prSet/>
      <dgm:spPr/>
      <dgm:t>
        <a:bodyPr/>
        <a:lstStyle/>
        <a:p>
          <a:r>
            <a:rPr lang="hr-HR"/>
            <a:t>Pokušajte odgovoriti na poruku što je moguće prije</a:t>
          </a:r>
          <a:endParaRPr lang="en-US"/>
        </a:p>
      </dgm:t>
    </dgm:pt>
    <dgm:pt modelId="{BA02709F-B807-40BB-B884-7DF7B1144503}" type="parTrans" cxnId="{2394F6DE-0CB4-4EC4-91F6-A26C7933CD83}">
      <dgm:prSet/>
      <dgm:spPr/>
      <dgm:t>
        <a:bodyPr/>
        <a:lstStyle/>
        <a:p>
          <a:endParaRPr lang="en-US"/>
        </a:p>
      </dgm:t>
    </dgm:pt>
    <dgm:pt modelId="{853E9F48-1C84-4A61-A278-EEB55F675CA4}" type="sibTrans" cxnId="{2394F6DE-0CB4-4EC4-91F6-A26C7933CD83}">
      <dgm:prSet/>
      <dgm:spPr/>
      <dgm:t>
        <a:bodyPr/>
        <a:lstStyle/>
        <a:p>
          <a:endParaRPr lang="en-US"/>
        </a:p>
      </dgm:t>
    </dgm:pt>
    <dgm:pt modelId="{A7478A06-682A-4FDA-9972-5A8459844743}">
      <dgm:prSet/>
      <dgm:spPr/>
      <dgm:t>
        <a:bodyPr/>
        <a:lstStyle/>
        <a:p>
          <a:r>
            <a:rPr lang="hr-HR"/>
            <a:t>Ne šaljite nepotrebne privitke</a:t>
          </a:r>
          <a:endParaRPr lang="en-US"/>
        </a:p>
      </dgm:t>
    </dgm:pt>
    <dgm:pt modelId="{107E163D-EE03-4C32-8C8B-2322FC2ED1A8}" type="parTrans" cxnId="{FF21DCF7-7BA1-463F-9E3E-B977977F7D5B}">
      <dgm:prSet/>
      <dgm:spPr/>
      <dgm:t>
        <a:bodyPr/>
        <a:lstStyle/>
        <a:p>
          <a:endParaRPr lang="en-US"/>
        </a:p>
      </dgm:t>
    </dgm:pt>
    <dgm:pt modelId="{DC6E108C-86BB-4F4F-BAD9-1AB411BC1A07}" type="sibTrans" cxnId="{FF21DCF7-7BA1-463F-9E3E-B977977F7D5B}">
      <dgm:prSet/>
      <dgm:spPr/>
      <dgm:t>
        <a:bodyPr/>
        <a:lstStyle/>
        <a:p>
          <a:endParaRPr lang="en-US"/>
        </a:p>
      </dgm:t>
    </dgm:pt>
    <dgm:pt modelId="{1F9D9260-F8B7-4226-91F0-4836A6E7E6B1}">
      <dgm:prSet/>
      <dgm:spPr/>
      <dgm:t>
        <a:bodyPr/>
        <a:lstStyle/>
        <a:p>
          <a:r>
            <a:rPr lang="hr-HR"/>
            <a:t>Ne pišite sve velikim slovima, velika slova predstavljaju vikanje</a:t>
          </a:r>
          <a:endParaRPr lang="en-US"/>
        </a:p>
      </dgm:t>
    </dgm:pt>
    <dgm:pt modelId="{E681315F-589A-4141-83D4-236B4C9D925D}" type="parTrans" cxnId="{A208566E-979E-475D-BD50-D198EF5A0FB0}">
      <dgm:prSet/>
      <dgm:spPr/>
      <dgm:t>
        <a:bodyPr/>
        <a:lstStyle/>
        <a:p>
          <a:endParaRPr lang="en-US"/>
        </a:p>
      </dgm:t>
    </dgm:pt>
    <dgm:pt modelId="{9FBAE7D6-E37F-4816-AA66-B897F31B0D23}" type="sibTrans" cxnId="{A208566E-979E-475D-BD50-D198EF5A0FB0}">
      <dgm:prSet/>
      <dgm:spPr/>
      <dgm:t>
        <a:bodyPr/>
        <a:lstStyle/>
        <a:p>
          <a:endParaRPr lang="en-US"/>
        </a:p>
      </dgm:t>
    </dgm:pt>
    <dgm:pt modelId="{1C85A370-2A70-4859-AC06-0E25ADF5FD7E}">
      <dgm:prSet/>
      <dgm:spPr/>
      <dgm:t>
        <a:bodyPr/>
        <a:lstStyle/>
        <a:p>
          <a:r>
            <a:rPr lang="hr-HR"/>
            <a:t>Pročitajte poruku prije nego li je pošaljete</a:t>
          </a:r>
          <a:endParaRPr lang="en-US"/>
        </a:p>
      </dgm:t>
    </dgm:pt>
    <dgm:pt modelId="{76F31DE9-A012-4F0C-9406-9026F9B0E09F}" type="parTrans" cxnId="{CC5FC35A-A1FF-4195-95A9-4173E7B213DA}">
      <dgm:prSet/>
      <dgm:spPr/>
      <dgm:t>
        <a:bodyPr/>
        <a:lstStyle/>
        <a:p>
          <a:endParaRPr lang="en-US"/>
        </a:p>
      </dgm:t>
    </dgm:pt>
    <dgm:pt modelId="{8A934AFF-763F-4F11-9DF5-630ED73C7AE5}" type="sibTrans" cxnId="{CC5FC35A-A1FF-4195-95A9-4173E7B213DA}">
      <dgm:prSet/>
      <dgm:spPr/>
      <dgm:t>
        <a:bodyPr/>
        <a:lstStyle/>
        <a:p>
          <a:endParaRPr lang="en-US"/>
        </a:p>
      </dgm:t>
    </dgm:pt>
    <dgm:pt modelId="{4F68CBC9-52F5-41EC-AFF9-4B31B7380FDE}">
      <dgm:prSet/>
      <dgm:spPr/>
      <dgm:t>
        <a:bodyPr/>
        <a:lstStyle/>
        <a:p>
          <a:r>
            <a:rPr lang="hr-HR"/>
            <a:t>Ne prosljeđujte lančana pisma</a:t>
          </a:r>
          <a:endParaRPr lang="en-US"/>
        </a:p>
      </dgm:t>
    </dgm:pt>
    <dgm:pt modelId="{0E5ADDF8-4F4D-4AC9-8F63-337A77E0D046}" type="parTrans" cxnId="{4EBD5FEC-5BD6-47DC-A471-62CE3807A282}">
      <dgm:prSet/>
      <dgm:spPr/>
      <dgm:t>
        <a:bodyPr/>
        <a:lstStyle/>
        <a:p>
          <a:endParaRPr lang="en-US"/>
        </a:p>
      </dgm:t>
    </dgm:pt>
    <dgm:pt modelId="{4A63616F-8563-4D24-9361-04F94AA50B8F}" type="sibTrans" cxnId="{4EBD5FEC-5BD6-47DC-A471-62CE3807A282}">
      <dgm:prSet/>
      <dgm:spPr/>
      <dgm:t>
        <a:bodyPr/>
        <a:lstStyle/>
        <a:p>
          <a:endParaRPr lang="en-US"/>
        </a:p>
      </dgm:t>
    </dgm:pt>
    <dgm:pt modelId="{5E9C5788-5AB3-4414-948A-1585E46FB163}">
      <dgm:prSet/>
      <dgm:spPr/>
      <dgm:t>
        <a:bodyPr/>
        <a:lstStyle/>
        <a:p>
          <a:r>
            <a:rPr lang="hr-HR"/>
            <a:t>Ne šaljite poruke s uvredljivim sadržajem</a:t>
          </a:r>
          <a:endParaRPr lang="en-US"/>
        </a:p>
      </dgm:t>
    </dgm:pt>
    <dgm:pt modelId="{78CB59E7-4997-49B3-B318-B09F129A9AB3}" type="parTrans" cxnId="{6700215E-306D-42E6-8DE9-E9636AEA0315}">
      <dgm:prSet/>
      <dgm:spPr/>
      <dgm:t>
        <a:bodyPr/>
        <a:lstStyle/>
        <a:p>
          <a:endParaRPr lang="en-US"/>
        </a:p>
      </dgm:t>
    </dgm:pt>
    <dgm:pt modelId="{4E70BF33-9E52-4C88-BE89-4A52C6D2AB93}" type="sibTrans" cxnId="{6700215E-306D-42E6-8DE9-E9636AEA0315}">
      <dgm:prSet/>
      <dgm:spPr/>
      <dgm:t>
        <a:bodyPr/>
        <a:lstStyle/>
        <a:p>
          <a:endParaRPr lang="en-US"/>
        </a:p>
      </dgm:t>
    </dgm:pt>
    <dgm:pt modelId="{DA0D4AB8-145E-42FD-A242-BE24A65B605D}">
      <dgm:prSet/>
      <dgm:spPr/>
      <dgm:t>
        <a:bodyPr/>
        <a:lstStyle/>
        <a:p>
          <a:r>
            <a:rPr lang="hr-HR"/>
            <a:t>Primite li poruku uznemirujućeg sadržaja, potražite pomoć osobe kojoj vjerujete</a:t>
          </a:r>
          <a:endParaRPr lang="en-US"/>
        </a:p>
      </dgm:t>
    </dgm:pt>
    <dgm:pt modelId="{191841DD-69FA-431E-B46A-3661F8E70C22}" type="parTrans" cxnId="{9C1F6C06-C1BD-4B2B-ACEE-BCD2E28A0F0B}">
      <dgm:prSet/>
      <dgm:spPr/>
      <dgm:t>
        <a:bodyPr/>
        <a:lstStyle/>
        <a:p>
          <a:endParaRPr lang="en-US"/>
        </a:p>
      </dgm:t>
    </dgm:pt>
    <dgm:pt modelId="{166D5BF3-52E4-4226-B8B0-1451EDAE643B}" type="sibTrans" cxnId="{9C1F6C06-C1BD-4B2B-ACEE-BCD2E28A0F0B}">
      <dgm:prSet/>
      <dgm:spPr/>
      <dgm:t>
        <a:bodyPr/>
        <a:lstStyle/>
        <a:p>
          <a:endParaRPr lang="en-US"/>
        </a:p>
      </dgm:t>
    </dgm:pt>
    <dgm:pt modelId="{0CB0034A-B00E-4607-92BB-3638657BE6CF}" type="pres">
      <dgm:prSet presAssocID="{8C66593D-ABD3-433C-A727-AC634D7D78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F59D53-2805-46AA-BDE5-F57F290D3642}" type="pres">
      <dgm:prSet presAssocID="{5652CBF7-0BBC-4E39-9352-18CA5489A8E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7CF319-F3C6-41C2-9685-6CB14394FAB7}" type="pres">
      <dgm:prSet presAssocID="{2D0455DF-336E-41BE-B376-6F452AC8FF68}" presName="sibTrans" presStyleCnt="0"/>
      <dgm:spPr/>
    </dgm:pt>
    <dgm:pt modelId="{DBD450BD-190C-4F94-9EDB-DE92DB8BE401}" type="pres">
      <dgm:prSet presAssocID="{B38D8A39-486D-4E57-884C-475743BBB00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409678-99AE-42DF-9D97-D0BD3C5883FF}" type="pres">
      <dgm:prSet presAssocID="{337CF97E-07E4-43DC-96C4-AD3091A22820}" presName="sibTrans" presStyleCnt="0"/>
      <dgm:spPr/>
    </dgm:pt>
    <dgm:pt modelId="{0AF03FD9-428C-4A47-8472-9B7A33B2F564}" type="pres">
      <dgm:prSet presAssocID="{603D4308-3473-43F5-8F19-A527D62F4E0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033947-5091-4078-835E-7384F1006250}" type="pres">
      <dgm:prSet presAssocID="{EBF5DD22-1ED1-48CE-B720-5A933E55C9E5}" presName="sibTrans" presStyleCnt="0"/>
      <dgm:spPr/>
    </dgm:pt>
    <dgm:pt modelId="{4E887E3E-5642-477A-9CE3-CBB3BCEFC87A}" type="pres">
      <dgm:prSet presAssocID="{344A6B72-13BD-4B60-AA09-09DB154F9F9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919290-8D3D-4EF3-BB3F-73FB73B0BD4C}" type="pres">
      <dgm:prSet presAssocID="{853E9F48-1C84-4A61-A278-EEB55F675CA4}" presName="sibTrans" presStyleCnt="0"/>
      <dgm:spPr/>
    </dgm:pt>
    <dgm:pt modelId="{45BEFA33-3608-4394-9CB9-DDB4E3C91ADF}" type="pres">
      <dgm:prSet presAssocID="{A7478A06-682A-4FDA-9972-5A845984474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7D838E-9698-46D9-B20C-A29E85ADB396}" type="pres">
      <dgm:prSet presAssocID="{DC6E108C-86BB-4F4F-BAD9-1AB411BC1A07}" presName="sibTrans" presStyleCnt="0"/>
      <dgm:spPr/>
    </dgm:pt>
    <dgm:pt modelId="{7DB0A952-7901-43E2-8462-E1071B38C18F}" type="pres">
      <dgm:prSet presAssocID="{1F9D9260-F8B7-4226-91F0-4836A6E7E6B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DC40CD-B63F-41F9-A014-9DDFE9E55F70}" type="pres">
      <dgm:prSet presAssocID="{9FBAE7D6-E37F-4816-AA66-B897F31B0D23}" presName="sibTrans" presStyleCnt="0"/>
      <dgm:spPr/>
    </dgm:pt>
    <dgm:pt modelId="{147A487C-A879-471D-93D1-55138692D5D8}" type="pres">
      <dgm:prSet presAssocID="{1C85A370-2A70-4859-AC06-0E25ADF5FD7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6856C5-D68A-42B6-AC16-E0EB350C6A21}" type="pres">
      <dgm:prSet presAssocID="{8A934AFF-763F-4F11-9DF5-630ED73C7AE5}" presName="sibTrans" presStyleCnt="0"/>
      <dgm:spPr/>
    </dgm:pt>
    <dgm:pt modelId="{6DBC3E31-608D-4DB8-BDC5-58DD97D80C48}" type="pres">
      <dgm:prSet presAssocID="{4F68CBC9-52F5-41EC-AFF9-4B31B7380FD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D85843-4B5C-43E6-9D3F-FDF6DD56C6EA}" type="pres">
      <dgm:prSet presAssocID="{4A63616F-8563-4D24-9361-04F94AA50B8F}" presName="sibTrans" presStyleCnt="0"/>
      <dgm:spPr/>
    </dgm:pt>
    <dgm:pt modelId="{3C22B86D-088B-4A9F-B3D3-3F8257D846F4}" type="pres">
      <dgm:prSet presAssocID="{5E9C5788-5AB3-4414-948A-1585E46FB16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5CB406-15DD-4DD1-B212-AE788DDAB4B5}" type="pres">
      <dgm:prSet presAssocID="{4E70BF33-9E52-4C88-BE89-4A52C6D2AB93}" presName="sibTrans" presStyleCnt="0"/>
      <dgm:spPr/>
    </dgm:pt>
    <dgm:pt modelId="{A8D84246-FE0B-4DB0-8721-B9C3D996F1BD}" type="pres">
      <dgm:prSet presAssocID="{DA0D4AB8-145E-42FD-A242-BE24A65B605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80F8673-5EEA-452C-9B1B-A7054D470B7A}" type="presOf" srcId="{5652CBF7-0BBC-4E39-9352-18CA5489A8E0}" destId="{D3F59D53-2805-46AA-BDE5-F57F290D3642}" srcOrd="0" destOrd="0" presId="urn:microsoft.com/office/officeart/2005/8/layout/default"/>
    <dgm:cxn modelId="{83442CEB-DE6E-49F5-BAF4-6DF5F788B277}" type="presOf" srcId="{8C66593D-ABD3-433C-A727-AC634D7D78D9}" destId="{0CB0034A-B00E-4607-92BB-3638657BE6CF}" srcOrd="0" destOrd="0" presId="urn:microsoft.com/office/officeart/2005/8/layout/default"/>
    <dgm:cxn modelId="{4A468B52-D2F0-42AD-B00B-0BB5AC6DDA72}" type="presOf" srcId="{4F68CBC9-52F5-41EC-AFF9-4B31B7380FDE}" destId="{6DBC3E31-608D-4DB8-BDC5-58DD97D80C48}" srcOrd="0" destOrd="0" presId="urn:microsoft.com/office/officeart/2005/8/layout/default"/>
    <dgm:cxn modelId="{97AFB6BA-0FF5-49C3-A9A7-B9B301BEBD4D}" srcId="{8C66593D-ABD3-433C-A727-AC634D7D78D9}" destId="{B38D8A39-486D-4E57-884C-475743BBB006}" srcOrd="1" destOrd="0" parTransId="{01593DE0-B503-4B08-9C7F-8FF7AB4AED52}" sibTransId="{337CF97E-07E4-43DC-96C4-AD3091A22820}"/>
    <dgm:cxn modelId="{2394F6DE-0CB4-4EC4-91F6-A26C7933CD83}" srcId="{8C66593D-ABD3-433C-A727-AC634D7D78D9}" destId="{344A6B72-13BD-4B60-AA09-09DB154F9F9E}" srcOrd="3" destOrd="0" parTransId="{BA02709F-B807-40BB-B884-7DF7B1144503}" sibTransId="{853E9F48-1C84-4A61-A278-EEB55F675CA4}"/>
    <dgm:cxn modelId="{1D74DEBC-E46D-458E-8378-59AED9BB9938}" type="presOf" srcId="{B38D8A39-486D-4E57-884C-475743BBB006}" destId="{DBD450BD-190C-4F94-9EDB-DE92DB8BE401}" srcOrd="0" destOrd="0" presId="urn:microsoft.com/office/officeart/2005/8/layout/default"/>
    <dgm:cxn modelId="{DD164995-51CE-4884-801C-39DE8EFC7D8F}" srcId="{8C66593D-ABD3-433C-A727-AC634D7D78D9}" destId="{603D4308-3473-43F5-8F19-A527D62F4E06}" srcOrd="2" destOrd="0" parTransId="{AAFF811F-3D69-4BB4-8F21-8D94DB6BCB2B}" sibTransId="{EBF5DD22-1ED1-48CE-B720-5A933E55C9E5}"/>
    <dgm:cxn modelId="{EEA5A528-A315-4264-8747-A4E0890B3F99}" type="presOf" srcId="{A7478A06-682A-4FDA-9972-5A8459844743}" destId="{45BEFA33-3608-4394-9CB9-DDB4E3C91ADF}" srcOrd="0" destOrd="0" presId="urn:microsoft.com/office/officeart/2005/8/layout/default"/>
    <dgm:cxn modelId="{FF21DCF7-7BA1-463F-9E3E-B977977F7D5B}" srcId="{8C66593D-ABD3-433C-A727-AC634D7D78D9}" destId="{A7478A06-682A-4FDA-9972-5A8459844743}" srcOrd="4" destOrd="0" parTransId="{107E163D-EE03-4C32-8C8B-2322FC2ED1A8}" sibTransId="{DC6E108C-86BB-4F4F-BAD9-1AB411BC1A07}"/>
    <dgm:cxn modelId="{4EBD5FEC-5BD6-47DC-A471-62CE3807A282}" srcId="{8C66593D-ABD3-433C-A727-AC634D7D78D9}" destId="{4F68CBC9-52F5-41EC-AFF9-4B31B7380FDE}" srcOrd="7" destOrd="0" parTransId="{0E5ADDF8-4F4D-4AC9-8F63-337A77E0D046}" sibTransId="{4A63616F-8563-4D24-9361-04F94AA50B8F}"/>
    <dgm:cxn modelId="{57F9AB1A-4DEA-49CA-86E7-76EC9098AC6B}" type="presOf" srcId="{344A6B72-13BD-4B60-AA09-09DB154F9F9E}" destId="{4E887E3E-5642-477A-9CE3-CBB3BCEFC87A}" srcOrd="0" destOrd="0" presId="urn:microsoft.com/office/officeart/2005/8/layout/default"/>
    <dgm:cxn modelId="{C384327A-9EB3-4C65-B0FF-337DE250B0C7}" type="presOf" srcId="{603D4308-3473-43F5-8F19-A527D62F4E06}" destId="{0AF03FD9-428C-4A47-8472-9B7A33B2F564}" srcOrd="0" destOrd="0" presId="urn:microsoft.com/office/officeart/2005/8/layout/default"/>
    <dgm:cxn modelId="{9C1F6C06-C1BD-4B2B-ACEE-BCD2E28A0F0B}" srcId="{8C66593D-ABD3-433C-A727-AC634D7D78D9}" destId="{DA0D4AB8-145E-42FD-A242-BE24A65B605D}" srcOrd="9" destOrd="0" parTransId="{191841DD-69FA-431E-B46A-3661F8E70C22}" sibTransId="{166D5BF3-52E4-4226-B8B0-1451EDAE643B}"/>
    <dgm:cxn modelId="{6700215E-306D-42E6-8DE9-E9636AEA0315}" srcId="{8C66593D-ABD3-433C-A727-AC634D7D78D9}" destId="{5E9C5788-5AB3-4414-948A-1585E46FB163}" srcOrd="8" destOrd="0" parTransId="{78CB59E7-4997-49B3-B318-B09F129A9AB3}" sibTransId="{4E70BF33-9E52-4C88-BE89-4A52C6D2AB93}"/>
    <dgm:cxn modelId="{A208566E-979E-475D-BD50-D198EF5A0FB0}" srcId="{8C66593D-ABD3-433C-A727-AC634D7D78D9}" destId="{1F9D9260-F8B7-4226-91F0-4836A6E7E6B1}" srcOrd="5" destOrd="0" parTransId="{E681315F-589A-4141-83D4-236B4C9D925D}" sibTransId="{9FBAE7D6-E37F-4816-AA66-B897F31B0D23}"/>
    <dgm:cxn modelId="{82F3EFC8-2D0A-45FE-AFEF-F54D59E0439A}" srcId="{8C66593D-ABD3-433C-A727-AC634D7D78D9}" destId="{5652CBF7-0BBC-4E39-9352-18CA5489A8E0}" srcOrd="0" destOrd="0" parTransId="{C5D728CD-50E2-4F2D-8733-A3AB8B8323B8}" sibTransId="{2D0455DF-336E-41BE-B376-6F452AC8FF68}"/>
    <dgm:cxn modelId="{E849A0E6-2FC2-41BE-8520-92CA9BE735E6}" type="presOf" srcId="{5E9C5788-5AB3-4414-948A-1585E46FB163}" destId="{3C22B86D-088B-4A9F-B3D3-3F8257D846F4}" srcOrd="0" destOrd="0" presId="urn:microsoft.com/office/officeart/2005/8/layout/default"/>
    <dgm:cxn modelId="{C76A062F-D3F8-46DB-AB24-35C893914443}" type="presOf" srcId="{DA0D4AB8-145E-42FD-A242-BE24A65B605D}" destId="{A8D84246-FE0B-4DB0-8721-B9C3D996F1BD}" srcOrd="0" destOrd="0" presId="urn:microsoft.com/office/officeart/2005/8/layout/default"/>
    <dgm:cxn modelId="{CC5FC35A-A1FF-4195-95A9-4173E7B213DA}" srcId="{8C66593D-ABD3-433C-A727-AC634D7D78D9}" destId="{1C85A370-2A70-4859-AC06-0E25ADF5FD7E}" srcOrd="6" destOrd="0" parTransId="{76F31DE9-A012-4F0C-9406-9026F9B0E09F}" sibTransId="{8A934AFF-763F-4F11-9DF5-630ED73C7AE5}"/>
    <dgm:cxn modelId="{754342A1-0991-4BB8-B7AA-5E18811A784D}" type="presOf" srcId="{1C85A370-2A70-4859-AC06-0E25ADF5FD7E}" destId="{147A487C-A879-471D-93D1-55138692D5D8}" srcOrd="0" destOrd="0" presId="urn:microsoft.com/office/officeart/2005/8/layout/default"/>
    <dgm:cxn modelId="{3A8D576B-E370-4DE9-A4FA-5AF8EA9BAEFA}" type="presOf" srcId="{1F9D9260-F8B7-4226-91F0-4836A6E7E6B1}" destId="{7DB0A952-7901-43E2-8462-E1071B38C18F}" srcOrd="0" destOrd="0" presId="urn:microsoft.com/office/officeart/2005/8/layout/default"/>
    <dgm:cxn modelId="{9B81FC5D-5C97-459C-BCF1-843DC5D0B417}" type="presParOf" srcId="{0CB0034A-B00E-4607-92BB-3638657BE6CF}" destId="{D3F59D53-2805-46AA-BDE5-F57F290D3642}" srcOrd="0" destOrd="0" presId="urn:microsoft.com/office/officeart/2005/8/layout/default"/>
    <dgm:cxn modelId="{AB6E539E-F1EB-40C0-B5E2-61EB04A96A6E}" type="presParOf" srcId="{0CB0034A-B00E-4607-92BB-3638657BE6CF}" destId="{887CF319-F3C6-41C2-9685-6CB14394FAB7}" srcOrd="1" destOrd="0" presId="urn:microsoft.com/office/officeart/2005/8/layout/default"/>
    <dgm:cxn modelId="{64B235E2-99F2-4492-A429-B5BB01563F62}" type="presParOf" srcId="{0CB0034A-B00E-4607-92BB-3638657BE6CF}" destId="{DBD450BD-190C-4F94-9EDB-DE92DB8BE401}" srcOrd="2" destOrd="0" presId="urn:microsoft.com/office/officeart/2005/8/layout/default"/>
    <dgm:cxn modelId="{DD563BF3-521C-4A35-9E31-50DA7F00E0C4}" type="presParOf" srcId="{0CB0034A-B00E-4607-92BB-3638657BE6CF}" destId="{DC409678-99AE-42DF-9D97-D0BD3C5883FF}" srcOrd="3" destOrd="0" presId="urn:microsoft.com/office/officeart/2005/8/layout/default"/>
    <dgm:cxn modelId="{36859C3E-C5BC-4D17-B6E4-BEA3313FEC06}" type="presParOf" srcId="{0CB0034A-B00E-4607-92BB-3638657BE6CF}" destId="{0AF03FD9-428C-4A47-8472-9B7A33B2F564}" srcOrd="4" destOrd="0" presId="urn:microsoft.com/office/officeart/2005/8/layout/default"/>
    <dgm:cxn modelId="{00607035-3EAF-41C7-A3EC-E1221B298384}" type="presParOf" srcId="{0CB0034A-B00E-4607-92BB-3638657BE6CF}" destId="{A1033947-5091-4078-835E-7384F1006250}" srcOrd="5" destOrd="0" presId="urn:microsoft.com/office/officeart/2005/8/layout/default"/>
    <dgm:cxn modelId="{04AA139D-98E2-49E3-ACD5-319C3B85A6D5}" type="presParOf" srcId="{0CB0034A-B00E-4607-92BB-3638657BE6CF}" destId="{4E887E3E-5642-477A-9CE3-CBB3BCEFC87A}" srcOrd="6" destOrd="0" presId="urn:microsoft.com/office/officeart/2005/8/layout/default"/>
    <dgm:cxn modelId="{7BDD18D0-A8BF-42ED-97A6-342C91C34102}" type="presParOf" srcId="{0CB0034A-B00E-4607-92BB-3638657BE6CF}" destId="{19919290-8D3D-4EF3-BB3F-73FB73B0BD4C}" srcOrd="7" destOrd="0" presId="urn:microsoft.com/office/officeart/2005/8/layout/default"/>
    <dgm:cxn modelId="{590FF537-C9CA-46E0-87CC-E33D2E7D7D71}" type="presParOf" srcId="{0CB0034A-B00E-4607-92BB-3638657BE6CF}" destId="{45BEFA33-3608-4394-9CB9-DDB4E3C91ADF}" srcOrd="8" destOrd="0" presId="urn:microsoft.com/office/officeart/2005/8/layout/default"/>
    <dgm:cxn modelId="{F4397163-1C97-452D-83E1-6EAD31BBBE7C}" type="presParOf" srcId="{0CB0034A-B00E-4607-92BB-3638657BE6CF}" destId="{D87D838E-9698-46D9-B20C-A29E85ADB396}" srcOrd="9" destOrd="0" presId="urn:microsoft.com/office/officeart/2005/8/layout/default"/>
    <dgm:cxn modelId="{969BCF27-BEDD-41CC-941B-A9A0FF4C3E11}" type="presParOf" srcId="{0CB0034A-B00E-4607-92BB-3638657BE6CF}" destId="{7DB0A952-7901-43E2-8462-E1071B38C18F}" srcOrd="10" destOrd="0" presId="urn:microsoft.com/office/officeart/2005/8/layout/default"/>
    <dgm:cxn modelId="{4CF55623-360B-45D6-89FE-729C36F15747}" type="presParOf" srcId="{0CB0034A-B00E-4607-92BB-3638657BE6CF}" destId="{5EDC40CD-B63F-41F9-A014-9DDFE9E55F70}" srcOrd="11" destOrd="0" presId="urn:microsoft.com/office/officeart/2005/8/layout/default"/>
    <dgm:cxn modelId="{236A95BC-5CF4-46E2-A8B7-F5C44940A5BA}" type="presParOf" srcId="{0CB0034A-B00E-4607-92BB-3638657BE6CF}" destId="{147A487C-A879-471D-93D1-55138692D5D8}" srcOrd="12" destOrd="0" presId="urn:microsoft.com/office/officeart/2005/8/layout/default"/>
    <dgm:cxn modelId="{9C992A86-E539-48C7-A6AF-E9C3EFD2BF3D}" type="presParOf" srcId="{0CB0034A-B00E-4607-92BB-3638657BE6CF}" destId="{9B6856C5-D68A-42B6-AC16-E0EB350C6A21}" srcOrd="13" destOrd="0" presId="urn:microsoft.com/office/officeart/2005/8/layout/default"/>
    <dgm:cxn modelId="{A03BBB6F-0AFD-4C2C-BE95-8AF275D42E27}" type="presParOf" srcId="{0CB0034A-B00E-4607-92BB-3638657BE6CF}" destId="{6DBC3E31-608D-4DB8-BDC5-58DD97D80C48}" srcOrd="14" destOrd="0" presId="urn:microsoft.com/office/officeart/2005/8/layout/default"/>
    <dgm:cxn modelId="{AC23677F-6738-4CA3-A444-B565509F6460}" type="presParOf" srcId="{0CB0034A-B00E-4607-92BB-3638657BE6CF}" destId="{E1D85843-4B5C-43E6-9D3F-FDF6DD56C6EA}" srcOrd="15" destOrd="0" presId="urn:microsoft.com/office/officeart/2005/8/layout/default"/>
    <dgm:cxn modelId="{D5A63A07-8715-401C-98EF-38BDC99B3368}" type="presParOf" srcId="{0CB0034A-B00E-4607-92BB-3638657BE6CF}" destId="{3C22B86D-088B-4A9F-B3D3-3F8257D846F4}" srcOrd="16" destOrd="0" presId="urn:microsoft.com/office/officeart/2005/8/layout/default"/>
    <dgm:cxn modelId="{E2ACE6B0-5FFE-4D51-BDDE-0E0067CDF4DC}" type="presParOf" srcId="{0CB0034A-B00E-4607-92BB-3638657BE6CF}" destId="{795CB406-15DD-4DD1-B212-AE788DDAB4B5}" srcOrd="17" destOrd="0" presId="urn:microsoft.com/office/officeart/2005/8/layout/default"/>
    <dgm:cxn modelId="{CF253BBB-F65E-4D93-AB8C-A6054AB571B0}" type="presParOf" srcId="{0CB0034A-B00E-4607-92BB-3638657BE6CF}" destId="{A8D84246-FE0B-4DB0-8721-B9C3D996F1B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D4F93-E69C-4410-B789-091F92EB04BB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E4832A-4996-439E-876D-74C2CC521F24}">
      <dgm:prSet/>
      <dgm:spPr/>
      <dgm:t>
        <a:bodyPr/>
        <a:lstStyle/>
        <a:p>
          <a:r>
            <a:rPr lang="hr-HR" u="sng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Klikom na poveznicu otvorit će vam se interaktivno sučelje u kojem možete upoznati osnovne funkcije carnetovog webmaila</a:t>
          </a:r>
          <a:endParaRPr lang="en-US" u="sng"/>
        </a:p>
      </dgm:t>
    </dgm:pt>
    <dgm:pt modelId="{AD0F2C02-41CA-40E8-AF74-CBB97D8B93AA}" type="parTrans" cxnId="{4117D159-808B-41FB-A315-3B885DE670C6}">
      <dgm:prSet/>
      <dgm:spPr/>
      <dgm:t>
        <a:bodyPr/>
        <a:lstStyle/>
        <a:p>
          <a:endParaRPr lang="en-US"/>
        </a:p>
      </dgm:t>
    </dgm:pt>
    <dgm:pt modelId="{F051A885-8F92-4AF3-9BDF-426EB186266C}" type="sibTrans" cxnId="{4117D159-808B-41FB-A315-3B885DE670C6}">
      <dgm:prSet/>
      <dgm:spPr/>
      <dgm:t>
        <a:bodyPr/>
        <a:lstStyle/>
        <a:p>
          <a:endParaRPr lang="en-US"/>
        </a:p>
      </dgm:t>
    </dgm:pt>
    <dgm:pt modelId="{4CE3BBCF-13B3-4384-B85A-D1DC503B797B}">
      <dgm:prSet/>
      <dgm:spPr/>
      <dgm:t>
        <a:bodyPr/>
        <a:lstStyle/>
        <a:p>
          <a:r>
            <a:rPr lang="hr-HR" dirty="0">
              <a:hlinkClick xmlns:r="http://schemas.openxmlformats.org/officeDocument/2006/relationships" r:id="rId2"/>
            </a:rPr>
            <a:t>POVEZNICA</a:t>
          </a:r>
          <a:endParaRPr lang="en-US" dirty="0"/>
        </a:p>
      </dgm:t>
    </dgm:pt>
    <dgm:pt modelId="{EB100BE0-D7AB-43E8-808B-3105DC10C3AC}" type="parTrans" cxnId="{23A954D1-7EC5-4392-93D3-3389DD82D9D0}">
      <dgm:prSet/>
      <dgm:spPr/>
      <dgm:t>
        <a:bodyPr/>
        <a:lstStyle/>
        <a:p>
          <a:endParaRPr lang="en-US"/>
        </a:p>
      </dgm:t>
    </dgm:pt>
    <dgm:pt modelId="{346B086E-3804-40BE-8BBC-0AD177D0C025}" type="sibTrans" cxnId="{23A954D1-7EC5-4392-93D3-3389DD82D9D0}">
      <dgm:prSet/>
      <dgm:spPr/>
      <dgm:t>
        <a:bodyPr/>
        <a:lstStyle/>
        <a:p>
          <a:endParaRPr lang="en-US"/>
        </a:p>
      </dgm:t>
    </dgm:pt>
    <dgm:pt modelId="{77B230ED-2B26-4520-8319-9A584070FE93}" type="pres">
      <dgm:prSet presAssocID="{F05D4F93-E69C-4410-B789-091F92EB04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29FB4E-997E-4888-9B13-6CB018157D57}" type="pres">
      <dgm:prSet presAssocID="{4CE3BBCF-13B3-4384-B85A-D1DC503B797B}" presName="boxAndChildren" presStyleCnt="0"/>
      <dgm:spPr/>
    </dgm:pt>
    <dgm:pt modelId="{F939C135-C8BD-46B7-BC8D-0A173F8B59E4}" type="pres">
      <dgm:prSet presAssocID="{4CE3BBCF-13B3-4384-B85A-D1DC503B797B}" presName="parentTextBox" presStyleLbl="node1" presStyleIdx="0" presStyleCnt="2"/>
      <dgm:spPr/>
      <dgm:t>
        <a:bodyPr/>
        <a:lstStyle/>
        <a:p>
          <a:endParaRPr lang="hr-HR"/>
        </a:p>
      </dgm:t>
    </dgm:pt>
    <dgm:pt modelId="{0CE120C9-8DDF-43C5-A6F8-B27A8DBA8825}" type="pres">
      <dgm:prSet presAssocID="{F051A885-8F92-4AF3-9BDF-426EB186266C}" presName="sp" presStyleCnt="0"/>
      <dgm:spPr/>
    </dgm:pt>
    <dgm:pt modelId="{AC1C56D2-5C4C-4AAC-A9F1-A2EB575D496A}" type="pres">
      <dgm:prSet presAssocID="{6DE4832A-4996-439E-876D-74C2CC521F24}" presName="arrowAndChildren" presStyleCnt="0"/>
      <dgm:spPr/>
    </dgm:pt>
    <dgm:pt modelId="{C7045089-B5C3-415E-816E-1BD6C7652C01}" type="pres">
      <dgm:prSet presAssocID="{6DE4832A-4996-439E-876D-74C2CC521F24}" presName="parentTextArrow" presStyleLbl="node1" presStyleIdx="1" presStyleCnt="2"/>
      <dgm:spPr/>
      <dgm:t>
        <a:bodyPr/>
        <a:lstStyle/>
        <a:p>
          <a:endParaRPr lang="hr-HR"/>
        </a:p>
      </dgm:t>
    </dgm:pt>
  </dgm:ptLst>
  <dgm:cxnLst>
    <dgm:cxn modelId="{4117D159-808B-41FB-A315-3B885DE670C6}" srcId="{F05D4F93-E69C-4410-B789-091F92EB04BB}" destId="{6DE4832A-4996-439E-876D-74C2CC521F24}" srcOrd="0" destOrd="0" parTransId="{AD0F2C02-41CA-40E8-AF74-CBB97D8B93AA}" sibTransId="{F051A885-8F92-4AF3-9BDF-426EB186266C}"/>
    <dgm:cxn modelId="{5D19D983-4963-4AE4-B90C-EFAF961A379E}" type="presOf" srcId="{F05D4F93-E69C-4410-B789-091F92EB04BB}" destId="{77B230ED-2B26-4520-8319-9A584070FE93}" srcOrd="0" destOrd="0" presId="urn:microsoft.com/office/officeart/2005/8/layout/process4"/>
    <dgm:cxn modelId="{23A954D1-7EC5-4392-93D3-3389DD82D9D0}" srcId="{F05D4F93-E69C-4410-B789-091F92EB04BB}" destId="{4CE3BBCF-13B3-4384-B85A-D1DC503B797B}" srcOrd="1" destOrd="0" parTransId="{EB100BE0-D7AB-43E8-808B-3105DC10C3AC}" sibTransId="{346B086E-3804-40BE-8BBC-0AD177D0C025}"/>
    <dgm:cxn modelId="{74918BDF-89A5-4C65-B8D9-EB5705DB1C1A}" type="presOf" srcId="{4CE3BBCF-13B3-4384-B85A-D1DC503B797B}" destId="{F939C135-C8BD-46B7-BC8D-0A173F8B59E4}" srcOrd="0" destOrd="0" presId="urn:microsoft.com/office/officeart/2005/8/layout/process4"/>
    <dgm:cxn modelId="{3F3229BB-8DE1-4A1E-82A4-61F7C2CF33F7}" type="presOf" srcId="{6DE4832A-4996-439E-876D-74C2CC521F24}" destId="{C7045089-B5C3-415E-816E-1BD6C7652C01}" srcOrd="0" destOrd="0" presId="urn:microsoft.com/office/officeart/2005/8/layout/process4"/>
    <dgm:cxn modelId="{8DF81033-08A8-49D3-8EE1-2566708D600B}" type="presParOf" srcId="{77B230ED-2B26-4520-8319-9A584070FE93}" destId="{8029FB4E-997E-4888-9B13-6CB018157D57}" srcOrd="0" destOrd="0" presId="urn:microsoft.com/office/officeart/2005/8/layout/process4"/>
    <dgm:cxn modelId="{2D59032A-DEFF-47BE-9998-4D38EA36BD18}" type="presParOf" srcId="{8029FB4E-997E-4888-9B13-6CB018157D57}" destId="{F939C135-C8BD-46B7-BC8D-0A173F8B59E4}" srcOrd="0" destOrd="0" presId="urn:microsoft.com/office/officeart/2005/8/layout/process4"/>
    <dgm:cxn modelId="{BED7A739-6A8A-4477-A3FE-363999065525}" type="presParOf" srcId="{77B230ED-2B26-4520-8319-9A584070FE93}" destId="{0CE120C9-8DDF-43C5-A6F8-B27A8DBA8825}" srcOrd="1" destOrd="0" presId="urn:microsoft.com/office/officeart/2005/8/layout/process4"/>
    <dgm:cxn modelId="{8D2A850A-2D6D-45DF-A8E9-B441FC052154}" type="presParOf" srcId="{77B230ED-2B26-4520-8319-9A584070FE93}" destId="{AC1C56D2-5C4C-4AAC-A9F1-A2EB575D496A}" srcOrd="2" destOrd="0" presId="urn:microsoft.com/office/officeart/2005/8/layout/process4"/>
    <dgm:cxn modelId="{216109C8-FDD3-441E-9054-073A620F46DB}" type="presParOf" srcId="{AC1C56D2-5C4C-4AAC-A9F1-A2EB575D496A}" destId="{C7045089-B5C3-415E-816E-1BD6C7652C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7EC0-A68B-4B2A-9F5E-CDD37CA60019}">
      <dsp:nvSpPr>
        <dsp:cNvPr id="0" name=""/>
        <dsp:cNvSpPr/>
      </dsp:nvSpPr>
      <dsp:spPr>
        <a:xfrm>
          <a:off x="0" y="388529"/>
          <a:ext cx="4929186" cy="9230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/>
            <a:t>Nova poruka</a:t>
          </a:r>
          <a:r>
            <a:rPr lang="hr-HR" sz="1700" kern="1200"/>
            <a:t> – otvara okvir za dijalog pomoću kojeg možemo stvoriti novu poruku</a:t>
          </a:r>
          <a:endParaRPr lang="en-US" sz="1700" kern="1200"/>
        </a:p>
      </dsp:txBody>
      <dsp:txXfrm>
        <a:off x="45058" y="433587"/>
        <a:ext cx="4839070" cy="832904"/>
      </dsp:txXfrm>
    </dsp:sp>
    <dsp:sp modelId="{CD5C5881-2D8B-4F9B-B120-D753D67F5D45}">
      <dsp:nvSpPr>
        <dsp:cNvPr id="0" name=""/>
        <dsp:cNvSpPr/>
      </dsp:nvSpPr>
      <dsp:spPr>
        <a:xfrm>
          <a:off x="0" y="1360509"/>
          <a:ext cx="4929186" cy="923020"/>
        </a:xfrm>
        <a:prstGeom prst="roundRect">
          <a:avLst/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Dolazna pošta</a:t>
          </a:r>
          <a:r>
            <a:rPr lang="hr-HR" sz="1700" kern="1200" dirty="0" smtClean="0"/>
            <a:t> </a:t>
          </a:r>
          <a:r>
            <a:rPr lang="hr-HR" sz="1700" kern="1200" dirty="0"/>
            <a:t>– pritiskom na ovaj gumb možemo provjeriti je li u naš poštanski sandučić pristigla nova poruka</a:t>
          </a:r>
          <a:endParaRPr lang="en-US" sz="1700" kern="1200" dirty="0"/>
        </a:p>
      </dsp:txBody>
      <dsp:txXfrm>
        <a:off x="45058" y="1405567"/>
        <a:ext cx="4839070" cy="832904"/>
      </dsp:txXfrm>
    </dsp:sp>
    <dsp:sp modelId="{F0A81A2C-C36C-4E5C-B292-351CE2A81253}">
      <dsp:nvSpPr>
        <dsp:cNvPr id="0" name=""/>
        <dsp:cNvSpPr/>
      </dsp:nvSpPr>
      <dsp:spPr>
        <a:xfrm>
          <a:off x="0" y="2332489"/>
          <a:ext cx="4929186" cy="923020"/>
        </a:xfrm>
        <a:prstGeom prst="roundRec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/>
            <a:t>Odjava</a:t>
          </a:r>
          <a:r>
            <a:rPr lang="hr-HR" sz="1700" kern="1200" dirty="0"/>
            <a:t> – kada završimo s poslovima čitanja, primanja ili slanja </a:t>
          </a:r>
          <a:r>
            <a:rPr lang="hr-HR" sz="1700" kern="1200" dirty="0" smtClean="0"/>
            <a:t>poruka</a:t>
          </a:r>
          <a:endParaRPr lang="en-US" sz="1700" kern="1200" dirty="0"/>
        </a:p>
      </dsp:txBody>
      <dsp:txXfrm>
        <a:off x="45058" y="2377547"/>
        <a:ext cx="4839070" cy="832904"/>
      </dsp:txXfrm>
    </dsp:sp>
    <dsp:sp modelId="{1666FD6B-311E-4AB8-A377-F3AEFE8246DA}">
      <dsp:nvSpPr>
        <dsp:cNvPr id="0" name=""/>
        <dsp:cNvSpPr/>
      </dsp:nvSpPr>
      <dsp:spPr>
        <a:xfrm>
          <a:off x="0" y="3304470"/>
          <a:ext cx="4929186" cy="923020"/>
        </a:xfrm>
        <a:prstGeom prst="roundRect">
          <a:avLst/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Skice</a:t>
          </a:r>
          <a:r>
            <a:rPr lang="hr-HR" sz="1700" kern="1200" dirty="0" smtClean="0"/>
            <a:t>– </a:t>
          </a:r>
          <a:r>
            <a:rPr lang="hr-HR" sz="1700" kern="1200" dirty="0"/>
            <a:t>kada pisanje poruke zbog nekog razloga nismo u mogućnosti poslati, možemo ju privremeno pohraniti i odgoditi njeno slanje</a:t>
          </a:r>
          <a:endParaRPr lang="en-US" sz="1700" kern="1200" dirty="0"/>
        </a:p>
      </dsp:txBody>
      <dsp:txXfrm>
        <a:off x="45058" y="3349528"/>
        <a:ext cx="4839070" cy="832904"/>
      </dsp:txXfrm>
    </dsp:sp>
    <dsp:sp modelId="{057DCE1A-8EE9-4AEA-AEA5-4B09B375C06E}">
      <dsp:nvSpPr>
        <dsp:cNvPr id="0" name=""/>
        <dsp:cNvSpPr/>
      </dsp:nvSpPr>
      <dsp:spPr>
        <a:xfrm>
          <a:off x="0" y="4276450"/>
          <a:ext cx="4929186" cy="923020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/>
            <a:t>Poslano</a:t>
          </a:r>
          <a:r>
            <a:rPr lang="hr-HR" sz="1700" kern="1200"/>
            <a:t> – mapa u kojoj su spremljene sve poslane poruke…</a:t>
          </a:r>
          <a:endParaRPr lang="en-US" sz="1700" kern="1200"/>
        </a:p>
      </dsp:txBody>
      <dsp:txXfrm>
        <a:off x="45058" y="4321508"/>
        <a:ext cx="4839070" cy="832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59D53-2805-46AA-BDE5-F57F290D3642}">
      <dsp:nvSpPr>
        <dsp:cNvPr id="0" name=""/>
        <dsp:cNvSpPr/>
      </dsp:nvSpPr>
      <dsp:spPr>
        <a:xfrm>
          <a:off x="2210" y="55578"/>
          <a:ext cx="1753344" cy="10520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Poruku uvijek započnite i završite pozdravom</a:t>
          </a:r>
          <a:endParaRPr lang="en-US" sz="1400" kern="1200"/>
        </a:p>
      </dsp:txBody>
      <dsp:txXfrm>
        <a:off x="2210" y="55578"/>
        <a:ext cx="1753344" cy="1052006"/>
      </dsp:txXfrm>
    </dsp:sp>
    <dsp:sp modelId="{DBD450BD-190C-4F94-9EDB-DE92DB8BE401}">
      <dsp:nvSpPr>
        <dsp:cNvPr id="0" name=""/>
        <dsp:cNvSpPr/>
      </dsp:nvSpPr>
      <dsp:spPr>
        <a:xfrm>
          <a:off x="1930888" y="55578"/>
          <a:ext cx="1753344" cy="1052006"/>
        </a:xfrm>
        <a:prstGeom prst="rect">
          <a:avLst/>
        </a:prstGeom>
        <a:solidFill>
          <a:schemeClr val="accent5">
            <a:hueOff val="-2369236"/>
            <a:satOff val="1347"/>
            <a:lumOff val="-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Pišite kratke poruke s jasnim rečenicama</a:t>
          </a:r>
          <a:endParaRPr lang="en-US" sz="1400" kern="1200"/>
        </a:p>
      </dsp:txBody>
      <dsp:txXfrm>
        <a:off x="1930888" y="55578"/>
        <a:ext cx="1753344" cy="1052006"/>
      </dsp:txXfrm>
    </dsp:sp>
    <dsp:sp modelId="{0AF03FD9-428C-4A47-8472-9B7A33B2F564}">
      <dsp:nvSpPr>
        <dsp:cNvPr id="0" name=""/>
        <dsp:cNvSpPr/>
      </dsp:nvSpPr>
      <dsp:spPr>
        <a:xfrm>
          <a:off x="3859567" y="55578"/>
          <a:ext cx="1753344" cy="1052006"/>
        </a:xfrm>
        <a:prstGeom prst="rect">
          <a:avLst/>
        </a:prstGeom>
        <a:solidFill>
          <a:schemeClr val="accent5">
            <a:hueOff val="-4738472"/>
            <a:satOff val="2693"/>
            <a:lumOff val="-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Pazite na gramatiku</a:t>
          </a:r>
          <a:endParaRPr lang="en-US" sz="1400" kern="1200"/>
        </a:p>
      </dsp:txBody>
      <dsp:txXfrm>
        <a:off x="3859567" y="55578"/>
        <a:ext cx="1753344" cy="1052006"/>
      </dsp:txXfrm>
    </dsp:sp>
    <dsp:sp modelId="{4E887E3E-5642-477A-9CE3-CBB3BCEFC87A}">
      <dsp:nvSpPr>
        <dsp:cNvPr id="0" name=""/>
        <dsp:cNvSpPr/>
      </dsp:nvSpPr>
      <dsp:spPr>
        <a:xfrm>
          <a:off x="5788245" y="55578"/>
          <a:ext cx="1753344" cy="1052006"/>
        </a:xfrm>
        <a:prstGeom prst="rect">
          <a:avLst/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Pokušajte odgovoriti na poruku što je moguće prije</a:t>
          </a:r>
          <a:endParaRPr lang="en-US" sz="1400" kern="1200"/>
        </a:p>
      </dsp:txBody>
      <dsp:txXfrm>
        <a:off x="5788245" y="55578"/>
        <a:ext cx="1753344" cy="1052006"/>
      </dsp:txXfrm>
    </dsp:sp>
    <dsp:sp modelId="{45BEFA33-3608-4394-9CB9-DDB4E3C91ADF}">
      <dsp:nvSpPr>
        <dsp:cNvPr id="0" name=""/>
        <dsp:cNvSpPr/>
      </dsp:nvSpPr>
      <dsp:spPr>
        <a:xfrm>
          <a:off x="2210" y="1282919"/>
          <a:ext cx="1753344" cy="1052006"/>
        </a:xfrm>
        <a:prstGeom prst="rect">
          <a:avLst/>
        </a:prstGeom>
        <a:solidFill>
          <a:schemeClr val="accent5">
            <a:hueOff val="-9476943"/>
            <a:satOff val="5386"/>
            <a:lumOff val="-4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Ne šaljite nepotrebne privitke</a:t>
          </a:r>
          <a:endParaRPr lang="en-US" sz="1400" kern="1200"/>
        </a:p>
      </dsp:txBody>
      <dsp:txXfrm>
        <a:off x="2210" y="1282919"/>
        <a:ext cx="1753344" cy="1052006"/>
      </dsp:txXfrm>
    </dsp:sp>
    <dsp:sp modelId="{7DB0A952-7901-43E2-8462-E1071B38C18F}">
      <dsp:nvSpPr>
        <dsp:cNvPr id="0" name=""/>
        <dsp:cNvSpPr/>
      </dsp:nvSpPr>
      <dsp:spPr>
        <a:xfrm>
          <a:off x="1930888" y="1282919"/>
          <a:ext cx="1753344" cy="1052006"/>
        </a:xfrm>
        <a:prstGeom prst="rect">
          <a:avLst/>
        </a:prstGeom>
        <a:solidFill>
          <a:schemeClr val="accent5">
            <a:hueOff val="-11846179"/>
            <a:satOff val="6733"/>
            <a:lumOff val="-5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Ne pišite sve velikim slovima, velika slova predstavljaju vikanje</a:t>
          </a:r>
          <a:endParaRPr lang="en-US" sz="1400" kern="1200"/>
        </a:p>
      </dsp:txBody>
      <dsp:txXfrm>
        <a:off x="1930888" y="1282919"/>
        <a:ext cx="1753344" cy="1052006"/>
      </dsp:txXfrm>
    </dsp:sp>
    <dsp:sp modelId="{147A487C-A879-471D-93D1-55138692D5D8}">
      <dsp:nvSpPr>
        <dsp:cNvPr id="0" name=""/>
        <dsp:cNvSpPr/>
      </dsp:nvSpPr>
      <dsp:spPr>
        <a:xfrm>
          <a:off x="3859567" y="1282919"/>
          <a:ext cx="1753344" cy="1052006"/>
        </a:xfrm>
        <a:prstGeom prst="rect">
          <a:avLst/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Pročitajte poruku prije nego li je pošaljete</a:t>
          </a:r>
          <a:endParaRPr lang="en-US" sz="1400" kern="1200"/>
        </a:p>
      </dsp:txBody>
      <dsp:txXfrm>
        <a:off x="3859567" y="1282919"/>
        <a:ext cx="1753344" cy="1052006"/>
      </dsp:txXfrm>
    </dsp:sp>
    <dsp:sp modelId="{6DBC3E31-608D-4DB8-BDC5-58DD97D80C48}">
      <dsp:nvSpPr>
        <dsp:cNvPr id="0" name=""/>
        <dsp:cNvSpPr/>
      </dsp:nvSpPr>
      <dsp:spPr>
        <a:xfrm>
          <a:off x="5788245" y="1282919"/>
          <a:ext cx="1753344" cy="1052006"/>
        </a:xfrm>
        <a:prstGeom prst="rect">
          <a:avLst/>
        </a:prstGeom>
        <a:solidFill>
          <a:schemeClr val="accent5">
            <a:hueOff val="-16584650"/>
            <a:satOff val="9426"/>
            <a:lumOff val="-7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Ne prosljeđujte lančana pisma</a:t>
          </a:r>
          <a:endParaRPr lang="en-US" sz="1400" kern="1200"/>
        </a:p>
      </dsp:txBody>
      <dsp:txXfrm>
        <a:off x="5788245" y="1282919"/>
        <a:ext cx="1753344" cy="1052006"/>
      </dsp:txXfrm>
    </dsp:sp>
    <dsp:sp modelId="{3C22B86D-088B-4A9F-B3D3-3F8257D846F4}">
      <dsp:nvSpPr>
        <dsp:cNvPr id="0" name=""/>
        <dsp:cNvSpPr/>
      </dsp:nvSpPr>
      <dsp:spPr>
        <a:xfrm>
          <a:off x="1930888" y="2510260"/>
          <a:ext cx="1753344" cy="1052006"/>
        </a:xfrm>
        <a:prstGeom prst="rect">
          <a:avLst/>
        </a:prstGeom>
        <a:solidFill>
          <a:schemeClr val="accent5">
            <a:hueOff val="-18953886"/>
            <a:satOff val="10772"/>
            <a:lumOff val="-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Ne šaljite poruke s uvredljivim sadržajem</a:t>
          </a:r>
          <a:endParaRPr lang="en-US" sz="1400" kern="1200"/>
        </a:p>
      </dsp:txBody>
      <dsp:txXfrm>
        <a:off x="1930888" y="2510260"/>
        <a:ext cx="1753344" cy="1052006"/>
      </dsp:txXfrm>
    </dsp:sp>
    <dsp:sp modelId="{A8D84246-FE0B-4DB0-8721-B9C3D996F1BD}">
      <dsp:nvSpPr>
        <dsp:cNvPr id="0" name=""/>
        <dsp:cNvSpPr/>
      </dsp:nvSpPr>
      <dsp:spPr>
        <a:xfrm>
          <a:off x="3859567" y="2510260"/>
          <a:ext cx="1753344" cy="1052006"/>
        </a:xfrm>
        <a:prstGeom prst="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Primite li poruku uznemirujućeg sadržaja, potražite pomoć osobe kojoj vjerujete</a:t>
          </a:r>
          <a:endParaRPr lang="en-US" sz="1400" kern="1200"/>
        </a:p>
      </dsp:txBody>
      <dsp:txXfrm>
        <a:off x="3859567" y="2510260"/>
        <a:ext cx="1753344" cy="1052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9C135-C8BD-46B7-BC8D-0A173F8B59E4}">
      <dsp:nvSpPr>
        <dsp:cNvPr id="0" name=""/>
        <dsp:cNvSpPr/>
      </dsp:nvSpPr>
      <dsp:spPr>
        <a:xfrm>
          <a:off x="0" y="3372654"/>
          <a:ext cx="4929186" cy="22128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hlinkClick xmlns:r="http://schemas.openxmlformats.org/officeDocument/2006/relationships" r:id="rId1"/>
            </a:rPr>
            <a:t>POVEZNICA</a:t>
          </a:r>
          <a:endParaRPr lang="en-US" sz="2700" kern="1200" dirty="0"/>
        </a:p>
      </dsp:txBody>
      <dsp:txXfrm>
        <a:off x="0" y="3372654"/>
        <a:ext cx="4929186" cy="2212826"/>
      </dsp:txXfrm>
    </dsp:sp>
    <dsp:sp modelId="{C7045089-B5C3-415E-816E-1BD6C7652C01}">
      <dsp:nvSpPr>
        <dsp:cNvPr id="0" name=""/>
        <dsp:cNvSpPr/>
      </dsp:nvSpPr>
      <dsp:spPr>
        <a:xfrm rot="10800000">
          <a:off x="0" y="2519"/>
          <a:ext cx="4929186" cy="3403326"/>
        </a:xfrm>
        <a:prstGeom prst="upArrowCallou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u="sng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Klikom na poveznicu otvorit će vam se interaktivno sučelje u kojem možete upoznati osnovne funkcije carnetovog webmaila</a:t>
          </a:r>
          <a:endParaRPr lang="en-US" sz="2700" u="sng" kern="1200"/>
        </a:p>
      </dsp:txBody>
      <dsp:txXfrm rot="10800000">
        <a:off x="0" y="2519"/>
        <a:ext cx="4929186" cy="2211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0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4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2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38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0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5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6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70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0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13.4.2025.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A8DB943-F93F-413B-8496-A2229C8F866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1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rvoje.horvat@skole.h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me.prezime@skole.hr" TargetMode="External"/><Relationship Id="rId2" Type="http://schemas.openxmlformats.org/officeDocument/2006/relationships/hyperlink" Target="https://webmail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44996" y="2898588"/>
            <a:ext cx="5779332" cy="2114588"/>
          </a:xfrm>
        </p:spPr>
        <p:txBody>
          <a:bodyPr>
            <a:normAutofit fontScale="90000"/>
          </a:bodyPr>
          <a:lstStyle/>
          <a:p>
            <a:r>
              <a:rPr lang="hr-HR" dirty="0"/>
              <a:t>Uporaba web pošte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Nataša Zvonar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7580732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234FF4-2D97-4C03-9346-79445E28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3200"/>
              <a:t>INTERAKtivni prozor za upoznavanje sa carnetovim webmailom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F39DE6-2B29-4373-B607-CD74998F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73318" y="6272784"/>
            <a:ext cx="245516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DE9BD2-F098-488A-B221-B58A60D038BE}" type="datetime1">
              <a:rPr lang="hr-HR" smtClean="0"/>
              <a:pPr>
                <a:spcAft>
                  <a:spcPts val="600"/>
                </a:spcAft>
              </a:pPr>
              <a:t>13.4.2025.</a:t>
            </a:fld>
            <a:endParaRPr lang="hr-H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F2F93D43-12F0-4D0F-BBBE-3E46F66D7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7618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013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68424" y="260648"/>
            <a:ext cx="7620000" cy="1143000"/>
          </a:xfrm>
        </p:spPr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83568" y="1916832"/>
            <a:ext cx="7992888" cy="5184576"/>
          </a:xfrm>
        </p:spPr>
        <p:txBody>
          <a:bodyPr>
            <a:normAutofit/>
          </a:bodyPr>
          <a:lstStyle/>
          <a:p>
            <a:r>
              <a:rPr lang="hr-HR" sz="2800" dirty="0"/>
              <a:t>e-mail  služi za prijenos tekstualnih poruka i poruci prikvačenih datoteka putem Interneta.</a:t>
            </a:r>
          </a:p>
          <a:p>
            <a:r>
              <a:rPr lang="hr-HR" sz="2800" dirty="0"/>
              <a:t>e-mail adresa se sastoji od korisničkog imena i imena domene između kojih je znak @</a:t>
            </a:r>
          </a:p>
          <a:p>
            <a:r>
              <a:rPr lang="hr-HR" sz="2800" dirty="0"/>
              <a:t>Kako biste koristili uslugu web mail-a morate imati otvoren korisnički račun kod nekog od davatelja usluge web pošte</a:t>
            </a:r>
          </a:p>
          <a:p>
            <a:r>
              <a:rPr lang="hr-HR" sz="2800" dirty="0"/>
              <a:t>Privitci su mape ili datoteke koje želimo poslati zajedno s porukom.  </a:t>
            </a:r>
          </a:p>
          <a:p>
            <a:pPr marL="114300" indent="0">
              <a:buNone/>
            </a:pPr>
            <a:endParaRPr lang="hr-HR" sz="2800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13.4.2025.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123728" y="1124744"/>
            <a:ext cx="4763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Uporaba web pošte</a:t>
            </a:r>
          </a:p>
        </p:txBody>
      </p:sp>
    </p:spTree>
    <p:extLst>
      <p:ext uri="{BB962C8B-B14F-4D97-AF65-F5344CB8AC3E}">
        <p14:creationId xmlns:p14="http://schemas.microsoft.com/office/powerpoint/2010/main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2440" y="2684842"/>
            <a:ext cx="7620000" cy="4104456"/>
          </a:xfrm>
        </p:spPr>
        <p:txBody>
          <a:bodyPr>
            <a:norm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e-mail?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privitak poruci?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Opiši kao izgleda i od kojih se dijelova sastoji e-mail adresa?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Koji je znak obavezan u mail adresi?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S čime treba uvijek početi i završiti tekst mail-a?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U kojoj mapi možete pregledati primljene poruke?</a:t>
            </a:r>
          </a:p>
          <a:p>
            <a:pPr marL="114300" lvl="0" indent="0">
              <a:buNone/>
            </a:pP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654-95FA-4641-97A4-7E4C5F867318}" type="datetime1">
              <a:rPr lang="hr-HR" smtClean="0"/>
              <a:pPr/>
              <a:t>13.4.2025.</a:t>
            </a:fld>
            <a:endParaRPr lang="hr-HR"/>
          </a:p>
        </p:txBody>
      </p:sp>
      <p:pic>
        <p:nvPicPr>
          <p:cNvPr id="6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3131840" y="188640"/>
            <a:ext cx="2880320" cy="2016224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 rot="178294">
            <a:off x="4860032" y="692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Ponovimo!</a:t>
            </a:r>
          </a:p>
        </p:txBody>
      </p:sp>
      <p:pic>
        <p:nvPicPr>
          <p:cNvPr id="8" name="Picture 2" descr="D:\Alfa udžbenici\alfic\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84784"/>
            <a:ext cx="1005890" cy="1260000"/>
          </a:xfrm>
          <a:prstGeom prst="rect">
            <a:avLst/>
          </a:prstGeom>
          <a:noFill/>
        </p:spPr>
      </p:pic>
      <p:sp>
        <p:nvSpPr>
          <p:cNvPr id="9" name="Elipsasti oblačić 8"/>
          <p:cNvSpPr/>
          <p:nvPr/>
        </p:nvSpPr>
        <p:spPr>
          <a:xfrm>
            <a:off x="6300192" y="116632"/>
            <a:ext cx="2232248" cy="1224136"/>
          </a:xfrm>
          <a:prstGeom prst="wedgeEllipseCallout">
            <a:avLst>
              <a:gd name="adj1" fmla="val -15286"/>
              <a:gd name="adj2" fmla="val 640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Koji je obavezan znak u mail adresi?</a:t>
            </a:r>
          </a:p>
          <a:p>
            <a:pPr algn="ctr"/>
            <a:r>
              <a:rPr lang="hr-HR" dirty="0"/>
              <a:t>Možda…</a:t>
            </a:r>
          </a:p>
        </p:txBody>
      </p:sp>
    </p:spTree>
    <p:extLst>
      <p:ext uri="{BB962C8B-B14F-4D97-AF65-F5344CB8AC3E}">
        <p14:creationId xmlns:p14="http://schemas.microsoft.com/office/powerpoint/2010/main" val="4148353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9713" y="484632"/>
            <a:ext cx="3556472" cy="19719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1"/>
                </a:solidFill>
              </a:rPr>
              <a:t>Web pošta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4571771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D:\Alfa udžbenici\ilustracije\E-mail.jpg"/>
          <p:cNvPicPr>
            <a:picLocks noChangeAspect="1" noChangeArrowheads="1"/>
          </p:cNvPicPr>
          <p:nvPr/>
        </p:nvPicPr>
        <p:blipFill>
          <a:blip r:embed="rId3" cstate="print"/>
          <a:srcRect l="18336" t="28857" r="26656" b="37221"/>
          <a:stretch>
            <a:fillRect/>
          </a:stretch>
        </p:blipFill>
        <p:spPr bwMode="auto">
          <a:xfrm>
            <a:off x="617547" y="2302234"/>
            <a:ext cx="2680256" cy="2344457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89714" y="2456596"/>
            <a:ext cx="3556472" cy="3715603"/>
          </a:xfrm>
        </p:spPr>
        <p:txBody>
          <a:bodyPr>
            <a:normAutofit/>
          </a:bodyPr>
          <a:lstStyle/>
          <a:p>
            <a:r>
              <a:rPr lang="hr-HR"/>
              <a:t>Web pošta ili e-mail  služi za prijenos tekstualnih poruka i poruci prikvačenih datoteka putem Interneta</a:t>
            </a:r>
          </a:p>
          <a:p>
            <a:r>
              <a:rPr lang="hr-HR"/>
              <a:t>Osim pristupa Internetu osoba koja se služi web poštom mora imati otvoren korisnički račun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17547" y="6272784"/>
            <a:ext cx="245516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9EBE38A-17A4-4063-9ED6-0F4397DB94E8}" type="datetime1">
              <a:rPr lang="hr-HR">
                <a:solidFill>
                  <a:schemeClr val="bg2"/>
                </a:solidFill>
              </a:rPr>
              <a:pPr algn="l">
                <a:spcAft>
                  <a:spcPts val="600"/>
                </a:spcAft>
              </a:pPr>
              <a:t>13.4.2025.</a:t>
            </a:fld>
            <a:endParaRPr lang="hr-HR">
              <a:solidFill>
                <a:schemeClr val="bg2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722856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6575" y="260648"/>
            <a:ext cx="6347713" cy="1320800"/>
          </a:xfrm>
        </p:spPr>
        <p:txBody>
          <a:bodyPr/>
          <a:lstStyle/>
          <a:p>
            <a:r>
              <a:rPr lang="hr-HR" dirty="0"/>
              <a:t>E-mail adresa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2564904"/>
            <a:ext cx="8064896" cy="3168352"/>
          </a:xfrm>
        </p:spPr>
        <p:txBody>
          <a:bodyPr>
            <a:normAutofit/>
          </a:bodyPr>
          <a:lstStyle/>
          <a:p>
            <a:r>
              <a:rPr lang="hr-HR" sz="2400" dirty="0"/>
              <a:t>Svaka e-mail adresa se sastoji od dva dijela odvojena znakom @ (čita se </a:t>
            </a:r>
            <a:r>
              <a:rPr lang="hr-HR" sz="2400" i="1" dirty="0"/>
              <a:t>et</a:t>
            </a:r>
            <a:r>
              <a:rPr lang="hr-HR" sz="2400" dirty="0"/>
              <a:t>). </a:t>
            </a:r>
          </a:p>
          <a:p>
            <a:r>
              <a:rPr lang="hr-HR" sz="2400" dirty="0"/>
              <a:t>Dio (</a:t>
            </a:r>
            <a:r>
              <a:rPr lang="hr-HR" sz="2400" dirty="0" err="1"/>
              <a:t>hrvoje.horvat</a:t>
            </a:r>
            <a:r>
              <a:rPr lang="hr-HR" sz="2400" dirty="0"/>
              <a:t>) predstavlja jedinstvenu oznaku po kojoj se korisnici međusobno razlikuju i prepoznaju </a:t>
            </a:r>
          </a:p>
          <a:p>
            <a:r>
              <a:rPr lang="hr-HR" sz="2400" dirty="0"/>
              <a:t>Dio (</a:t>
            </a:r>
            <a:r>
              <a:rPr lang="hr-HR" sz="2400" dirty="0" err="1"/>
              <a:t>skole.hr</a:t>
            </a:r>
            <a:r>
              <a:rPr lang="hr-HR" sz="2400" dirty="0"/>
              <a:t>) je naziv serverskog računala </a:t>
            </a:r>
          </a:p>
          <a:p>
            <a:r>
              <a:rPr lang="hr-HR" sz="2400" dirty="0"/>
              <a:t>U e-mail adresi nisu dozvoljena prazna mjesta niti hrvatski znakovi s kvačicama (ć,č,đ,š,ž)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E504-6375-4FA4-895D-1753C5CDE4F2}" type="datetime1">
              <a:rPr lang="hr-HR" smtClean="0"/>
              <a:pPr/>
              <a:t>13.4.2025.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971600" y="1340768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u="sng" dirty="0">
                <a:hlinkClick r:id="rId2"/>
              </a:rPr>
              <a:t>hrvoje.horvat@skole.hr</a:t>
            </a:r>
            <a:r>
              <a:rPr lang="hr-HR" sz="4400" u="sng" dirty="0"/>
              <a:t> </a:t>
            </a:r>
            <a:endParaRPr lang="hr-HR" sz="4400" dirty="0"/>
          </a:p>
          <a:p>
            <a:endParaRPr lang="hr-HR" sz="4400" dirty="0"/>
          </a:p>
        </p:txBody>
      </p:sp>
      <p:pic>
        <p:nvPicPr>
          <p:cNvPr id="7" name="Picture 3" descr="D:\Alfa udžbenici\alfic\ALFIC sjedi na gr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371" y="5049320"/>
            <a:ext cx="1191125" cy="1260000"/>
          </a:xfrm>
          <a:prstGeom prst="rect">
            <a:avLst/>
          </a:prstGeom>
          <a:noFill/>
        </p:spPr>
      </p:pic>
      <p:sp>
        <p:nvSpPr>
          <p:cNvPr id="8" name="Obični oblačić 7"/>
          <p:cNvSpPr/>
          <p:nvPr/>
        </p:nvSpPr>
        <p:spPr>
          <a:xfrm>
            <a:off x="4644008" y="5229200"/>
            <a:ext cx="2880320" cy="1656184"/>
          </a:xfrm>
          <a:prstGeom prst="cloudCallout">
            <a:avLst>
              <a:gd name="adj1" fmla="val 64291"/>
              <a:gd name="adj2" fmla="val -27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Dakle, e-mail adresa ne može biti </a:t>
            </a:r>
            <a:r>
              <a:rPr lang="hr-HR" dirty="0" err="1"/>
              <a:t>alf.alfić</a:t>
            </a:r>
            <a:r>
              <a:rPr lang="hr-HR" dirty="0"/>
              <a:t>@</a:t>
            </a:r>
            <a:r>
              <a:rPr lang="hr-HR" dirty="0" err="1"/>
              <a:t>škole.hr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642330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5643" y="62887"/>
            <a:ext cx="7772400" cy="1609344"/>
          </a:xfrm>
        </p:spPr>
        <p:txBody>
          <a:bodyPr/>
          <a:lstStyle/>
          <a:p>
            <a:r>
              <a:rPr lang="hr-HR" dirty="0" smtClean="0"/>
              <a:t>Zanimljivosti o e-mailu: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975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1400" b="1" dirty="0" smtClean="0"/>
              <a:t>Prvi </a:t>
            </a:r>
            <a:r>
              <a:rPr lang="hr-HR" sz="1400" b="1" dirty="0"/>
              <a:t>e-mail ikad poslan – 1971. godine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/>
              <a:t>Ray </a:t>
            </a:r>
            <a:r>
              <a:rPr lang="hr-HR" sz="1400" dirty="0" err="1"/>
              <a:t>Tomlinson</a:t>
            </a:r>
            <a:r>
              <a:rPr lang="hr-HR" sz="1400" dirty="0"/>
              <a:t> poslao je prvi e-mail… sam sebi! On je ujedno i osoba koja je odabrala znak </a:t>
            </a:r>
            <a:r>
              <a:rPr lang="hr-HR" sz="1400" b="1" dirty="0"/>
              <a:t>@</a:t>
            </a:r>
            <a:r>
              <a:rPr lang="hr-HR" sz="1400" dirty="0"/>
              <a:t> za označavanje adrese primatelja.</a:t>
            </a:r>
          </a:p>
          <a:p>
            <a:pPr>
              <a:lnSpc>
                <a:spcPct val="100000"/>
              </a:lnSpc>
            </a:pPr>
            <a:r>
              <a:rPr lang="hr-HR" sz="1400" b="1" dirty="0"/>
              <a:t>Poruka je vjerojatno glasila – "</a:t>
            </a:r>
            <a:r>
              <a:rPr lang="hr-HR" sz="1400" b="1" dirty="0" smtClean="0"/>
              <a:t>QWERTYUIOP„</a:t>
            </a:r>
          </a:p>
          <a:p>
            <a:pPr>
              <a:lnSpc>
                <a:spcPct val="100000"/>
              </a:lnSpc>
            </a:pPr>
            <a:r>
              <a:rPr lang="hr-HR" sz="1400" b="1" dirty="0" smtClean="0"/>
              <a:t>Znak </a:t>
            </a:r>
            <a:r>
              <a:rPr lang="hr-HR" sz="1400" b="1" dirty="0"/>
              <a:t>@ postoji još od srednjeg vijeka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/>
              <a:t>Prije e-maila koristio se u trgovini i knjigovodstvu. Ima razna imena u različitim jezicima:</a:t>
            </a:r>
          </a:p>
          <a:p>
            <a:pPr lvl="1">
              <a:lnSpc>
                <a:spcPct val="100000"/>
              </a:lnSpc>
            </a:pPr>
            <a:r>
              <a:rPr lang="hr-HR" sz="1200" dirty="0"/>
              <a:t>Hrvatski: </a:t>
            </a:r>
            <a:r>
              <a:rPr lang="hr-HR" sz="1200" dirty="0" smtClean="0"/>
              <a:t> </a:t>
            </a:r>
            <a:r>
              <a:rPr lang="hr-HR" sz="1200" dirty="0"/>
              <a:t>"at</a:t>
            </a:r>
            <a:r>
              <a:rPr lang="hr-HR" sz="1200" dirty="0" smtClean="0"/>
              <a:t>"</a:t>
            </a:r>
            <a:endParaRPr lang="hr-HR" sz="1200" dirty="0"/>
          </a:p>
          <a:p>
            <a:pPr lvl="1">
              <a:lnSpc>
                <a:spcPct val="100000"/>
              </a:lnSpc>
            </a:pPr>
            <a:r>
              <a:rPr lang="hr-HR" sz="1200" dirty="0"/>
              <a:t>Njemački: </a:t>
            </a:r>
            <a:r>
              <a:rPr lang="hr-HR" sz="1200" b="1" dirty="0" err="1"/>
              <a:t>Klammeraffe</a:t>
            </a:r>
            <a:r>
              <a:rPr lang="hr-HR" sz="1200" dirty="0"/>
              <a:t> (majmun koji se drži)</a:t>
            </a:r>
          </a:p>
          <a:p>
            <a:pPr lvl="1">
              <a:lnSpc>
                <a:spcPct val="100000"/>
              </a:lnSpc>
            </a:pPr>
            <a:r>
              <a:rPr lang="hr-HR" sz="1200" dirty="0"/>
              <a:t>Talijanski: </a:t>
            </a:r>
            <a:r>
              <a:rPr lang="hr-HR" sz="1200" b="1" dirty="0" err="1"/>
              <a:t>chiocciola</a:t>
            </a:r>
            <a:r>
              <a:rPr lang="hr-HR" sz="1200" dirty="0"/>
              <a:t> (pužić)</a:t>
            </a:r>
          </a:p>
          <a:p>
            <a:pPr>
              <a:lnSpc>
                <a:spcPct val="100000"/>
              </a:lnSpc>
            </a:pPr>
            <a:r>
              <a:rPr lang="hr-HR" sz="1400" b="1" dirty="0" err="1"/>
              <a:t>Spam</a:t>
            </a:r>
            <a:r>
              <a:rPr lang="hr-HR" sz="1400" b="1" dirty="0"/>
              <a:t> čini oko 45% svih </a:t>
            </a:r>
            <a:r>
              <a:rPr lang="hr-HR" sz="1400" b="1" dirty="0" smtClean="0"/>
              <a:t>e-</a:t>
            </a:r>
            <a:r>
              <a:rPr lang="hr-HR" sz="1400" b="1" dirty="0" err="1" smtClean="0"/>
              <a:t>mailova</a:t>
            </a:r>
            <a:endParaRPr lang="hr-HR" sz="1400" b="1" dirty="0" smtClean="0"/>
          </a:p>
          <a:p>
            <a:pPr>
              <a:lnSpc>
                <a:spcPct val="100000"/>
              </a:lnSpc>
            </a:pPr>
            <a:r>
              <a:rPr lang="hr-HR" sz="1400" b="1" dirty="0" smtClean="0"/>
              <a:t>Postoji </a:t>
            </a:r>
            <a:r>
              <a:rPr lang="hr-HR" sz="1400" b="1" dirty="0"/>
              <a:t>i dan bez </a:t>
            </a:r>
            <a:r>
              <a:rPr lang="hr-HR" sz="1400" b="1" dirty="0" smtClean="0"/>
              <a:t>e-maila -24. studenog</a:t>
            </a:r>
            <a:endParaRPr lang="hr-HR" sz="1400" dirty="0" smtClean="0"/>
          </a:p>
          <a:p>
            <a:pPr>
              <a:lnSpc>
                <a:spcPct val="100000"/>
              </a:lnSpc>
            </a:pPr>
            <a:r>
              <a:rPr lang="hr-HR" sz="1400" b="1" dirty="0" smtClean="0"/>
              <a:t>Prosječan </a:t>
            </a:r>
            <a:r>
              <a:rPr lang="hr-HR" sz="1400" b="1" dirty="0"/>
              <a:t>korisnik provjerava e-mail 15 puta </a:t>
            </a:r>
            <a:r>
              <a:rPr lang="hr-HR" sz="1400" b="1" dirty="0" smtClean="0"/>
              <a:t>dnevno</a:t>
            </a:r>
            <a:endParaRPr lang="hr-HR" sz="1400" dirty="0" smtClean="0"/>
          </a:p>
          <a:p>
            <a:pPr>
              <a:lnSpc>
                <a:spcPct val="100000"/>
              </a:lnSpc>
            </a:pPr>
            <a:r>
              <a:rPr lang="hr-HR" sz="1400" b="1" dirty="0" smtClean="0"/>
              <a:t>E-mail </a:t>
            </a:r>
            <a:r>
              <a:rPr lang="hr-HR" sz="1400" b="1" dirty="0"/>
              <a:t>je stariji od </a:t>
            </a:r>
            <a:r>
              <a:rPr lang="hr-HR" sz="1400" b="1" dirty="0" smtClean="0"/>
              <a:t>interneta</a:t>
            </a:r>
            <a:endParaRPr lang="hr-HR" sz="1400" dirty="0" smtClean="0"/>
          </a:p>
          <a:p>
            <a:pPr>
              <a:lnSpc>
                <a:spcPct val="100000"/>
              </a:lnSpc>
            </a:pPr>
            <a:r>
              <a:rPr lang="hr-HR" sz="1400" b="1" dirty="0" smtClean="0"/>
              <a:t>Najkraći </a:t>
            </a:r>
            <a:r>
              <a:rPr lang="hr-HR" sz="1400" b="1" dirty="0"/>
              <a:t>e-mail ikad poslan?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/>
              <a:t>Kada je </a:t>
            </a:r>
            <a:r>
              <a:rPr lang="hr-HR" sz="1400" dirty="0" err="1"/>
              <a:t>Victor</a:t>
            </a:r>
            <a:r>
              <a:rPr lang="hr-HR" sz="1400" dirty="0"/>
              <a:t> Hugo želio znati kako ide prodaja njegovog romana </a:t>
            </a:r>
            <a:r>
              <a:rPr lang="hr-HR" sz="1400" b="1" dirty="0"/>
              <a:t>"Les </a:t>
            </a:r>
            <a:r>
              <a:rPr lang="hr-HR" sz="1400" b="1" dirty="0" err="1"/>
              <a:t>Misérables</a:t>
            </a:r>
            <a:r>
              <a:rPr lang="hr-HR" sz="1400" b="1" dirty="0"/>
              <a:t>"</a:t>
            </a:r>
            <a:r>
              <a:rPr lang="hr-HR" sz="1400" dirty="0"/>
              <a:t>, izdavaču je poslao samo </a:t>
            </a:r>
            <a:r>
              <a:rPr lang="hr-HR" sz="1400" b="1" dirty="0"/>
              <a:t>"?"</a:t>
            </a:r>
            <a:r>
              <a:rPr lang="hr-HR" sz="1400" dirty="0"/>
              <a:t>. Odgovor je bio jednako kratak: </a:t>
            </a:r>
            <a:r>
              <a:rPr lang="hr-HR" sz="1400" b="1" dirty="0" smtClean="0"/>
              <a:t>"!„</a:t>
            </a:r>
          </a:p>
          <a:p>
            <a:pPr>
              <a:lnSpc>
                <a:spcPct val="100000"/>
              </a:lnSpc>
            </a:pPr>
            <a:r>
              <a:rPr lang="hr-HR" sz="1400" b="1" dirty="0" err="1" smtClean="0"/>
              <a:t>Gmail</a:t>
            </a:r>
            <a:r>
              <a:rPr lang="hr-HR" sz="1400" b="1" dirty="0" smtClean="0"/>
              <a:t> </a:t>
            </a:r>
            <a:r>
              <a:rPr lang="hr-HR" sz="1400" b="1" dirty="0"/>
              <a:t>je pokrenut 1. travnja </a:t>
            </a:r>
            <a:r>
              <a:rPr lang="hr-HR" sz="1400" b="1" dirty="0" smtClean="0"/>
              <a:t>2004.</a:t>
            </a:r>
            <a:endParaRPr lang="hr-HR" sz="1400" dirty="0" smtClean="0"/>
          </a:p>
          <a:p>
            <a:pPr>
              <a:lnSpc>
                <a:spcPct val="100000"/>
              </a:lnSpc>
            </a:pPr>
            <a:r>
              <a:rPr lang="hr-HR" sz="1400" b="1" dirty="0" smtClean="0"/>
              <a:t>E-mail </a:t>
            </a:r>
            <a:r>
              <a:rPr lang="hr-HR" sz="1400" b="1" dirty="0"/>
              <a:t>može poslužiti kao dokaz na sudu</a:t>
            </a:r>
            <a:r>
              <a:rPr lang="hr-HR" sz="1400" dirty="0"/>
              <a:t/>
            </a:r>
            <a:br>
              <a:rPr lang="hr-HR" sz="1400" dirty="0"/>
            </a:br>
            <a:endParaRPr lang="hr-HR" sz="1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7DA5-FDAA-45EF-AD12-18F091531F4D}" type="datetime1">
              <a:rPr lang="hr-HR" smtClean="0"/>
              <a:t>13.4.2025.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9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2386" y="798394"/>
            <a:ext cx="3547838" cy="1637730"/>
          </a:xfrm>
        </p:spPr>
        <p:txBody>
          <a:bodyPr>
            <a:normAutofit/>
          </a:bodyPr>
          <a:lstStyle/>
          <a:p>
            <a:r>
              <a:rPr lang="hr-HR" sz="3800"/>
              <a:t>CARNet webmail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2386" y="2578608"/>
            <a:ext cx="3547838" cy="3593592"/>
          </a:xfrm>
        </p:spPr>
        <p:txBody>
          <a:bodyPr>
            <a:normAutofit/>
          </a:bodyPr>
          <a:lstStyle/>
          <a:p>
            <a:r>
              <a:rPr lang="hr-HR" sz="1600" u="sng" dirty="0">
                <a:hlinkClick r:id="rId2"/>
              </a:rPr>
              <a:t>https://webmail.skole.hr</a:t>
            </a:r>
            <a:r>
              <a:rPr lang="hr-HR" sz="1600" u="sng" dirty="0" smtClean="0">
                <a:hlinkClick r:id="rId2"/>
              </a:rPr>
              <a:t>/</a:t>
            </a:r>
            <a:endParaRPr lang="hr-HR" sz="1600" u="sng" dirty="0" smtClean="0"/>
          </a:p>
          <a:p>
            <a:r>
              <a:rPr lang="hr-HR" sz="1600" dirty="0" smtClean="0"/>
              <a:t>elektroničkog </a:t>
            </a:r>
            <a:r>
              <a:rPr lang="hr-HR" sz="1600" dirty="0"/>
              <a:t>identiteta je e-mail adresa oblika </a:t>
            </a:r>
            <a:r>
              <a:rPr lang="hr-HR" sz="1600" u="sng" dirty="0">
                <a:hlinkClick r:id="rId3"/>
              </a:rPr>
              <a:t>ime.prezime@skole.hr</a:t>
            </a:r>
            <a:r>
              <a:rPr lang="hr-HR" sz="1600" dirty="0"/>
              <a:t> i ako imamo više korisnika istog imena dodaje se broj (1, 2, 3…)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3" y="0"/>
            <a:ext cx="470915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887604" y="6272784"/>
            <a:ext cx="1259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D54B8F-AD9C-4426-BB22-403CA1227A44}" type="datetime1">
              <a:rPr lang="hr-HR" smtClean="0"/>
              <a:pPr>
                <a:spcAft>
                  <a:spcPts val="600"/>
                </a:spcAft>
              </a:pPr>
              <a:t>13.4.2025.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9710" r="16521" b="11102"/>
          <a:stretch/>
        </p:blipFill>
        <p:spPr>
          <a:xfrm>
            <a:off x="4860032" y="980728"/>
            <a:ext cx="396044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98517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394067"/>
            <a:ext cx="7543800" cy="1450757"/>
          </a:xfrm>
        </p:spPr>
        <p:txBody>
          <a:bodyPr>
            <a:normAutofit/>
          </a:bodyPr>
          <a:lstStyle/>
          <a:p>
            <a:r>
              <a:rPr lang="hr-HR" dirty="0"/>
              <a:t>Sučelje CARNet web-mail-a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F0CD-E549-439E-B594-55E484D79EC3}" type="datetime1">
              <a:rPr lang="hr-HR" smtClean="0"/>
              <a:pPr/>
              <a:t>13.4.2025.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0" y="2132856"/>
            <a:ext cx="9000000" cy="26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934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5973318" y="6272784"/>
            <a:ext cx="245516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36ACEE-8154-4FC1-B4C7-3B743EFD1174}" type="datetime1">
              <a:rPr lang="hr-HR" smtClean="0"/>
              <a:pPr>
                <a:spcAft>
                  <a:spcPts val="600"/>
                </a:spcAft>
              </a:pPr>
              <a:t>13.4.2025.</a:t>
            </a:fld>
            <a:endParaRPr lang="hr-H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602D5AB3-90A7-4984-9092-97F1F0B53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372790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2254356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hr-HR"/>
              <a:t>Slanje nove poruke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r>
              <a:rPr lang="hr-HR" sz="1600" dirty="0"/>
              <a:t>U polje </a:t>
            </a:r>
            <a:r>
              <a:rPr lang="hr-HR" sz="1600" b="1" u="sng" dirty="0"/>
              <a:t>Prima:</a:t>
            </a:r>
            <a:r>
              <a:rPr lang="hr-HR" sz="1600" dirty="0"/>
              <a:t> potrebno je upisati e-mail adresu osobe kojoj želimo poslati poruku. </a:t>
            </a:r>
          </a:p>
          <a:p>
            <a:r>
              <a:rPr lang="hr-HR" sz="1600" dirty="0"/>
              <a:t>Polje </a:t>
            </a:r>
            <a:r>
              <a:rPr lang="hr-HR" sz="1600" b="1" dirty="0" smtClean="0"/>
              <a:t>Predmet</a:t>
            </a:r>
            <a:r>
              <a:rPr lang="hr-HR" sz="1600" dirty="0" smtClean="0"/>
              <a:t> </a:t>
            </a:r>
            <a:r>
              <a:rPr lang="hr-HR" sz="1600" dirty="0"/>
              <a:t>služi za  dodjeljivanje naslova poruke </a:t>
            </a:r>
          </a:p>
          <a:p>
            <a:r>
              <a:rPr lang="hr-HR" sz="1600" dirty="0"/>
              <a:t>Gumb </a:t>
            </a:r>
            <a:r>
              <a:rPr lang="hr-HR" sz="1600" dirty="0" smtClean="0"/>
              <a:t>Priloži koristimo </a:t>
            </a:r>
            <a:r>
              <a:rPr lang="hr-HR" sz="1600" dirty="0"/>
              <a:t>za dodavanje privitka poruci.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5973318" y="6272784"/>
            <a:ext cx="245516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484832-4B7A-43B3-8930-A7EA90B79B93}" type="datetime1">
              <a:rPr lang="hr-HR" smtClean="0"/>
              <a:pPr>
                <a:spcAft>
                  <a:spcPts val="600"/>
                </a:spcAft>
              </a:pPr>
              <a:t>13.4.2025.</a:t>
            </a:fld>
            <a:endParaRPr lang="hr-HR"/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r="25325"/>
          <a:stretch/>
        </p:blipFill>
        <p:spPr>
          <a:xfrm>
            <a:off x="5508104" y="1779515"/>
            <a:ext cx="4032448" cy="23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45363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hr-HR" dirty="0"/>
              <a:t>Savjeti kod pisanja  web pošte: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5973318" y="6272784"/>
            <a:ext cx="245516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D60E65-4547-4A95-BF9D-5EAD27D64340}" type="datetime1">
              <a:rPr lang="hr-HR" smtClean="0"/>
              <a:pPr>
                <a:spcAft>
                  <a:spcPts val="600"/>
                </a:spcAft>
              </a:pPr>
              <a:t>13.4.2025.</a:t>
            </a:fld>
            <a:endParaRPr lang="hr-HR"/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A792DD4F-A04B-4897-B121-82B20AC41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848490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5442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482</Words>
  <Application>Microsoft Office PowerPoint</Application>
  <PresentationFormat>Prikaz na zaslonu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Slog od drveta</vt:lpstr>
      <vt:lpstr>Uporaba web pošte  </vt:lpstr>
      <vt:lpstr>Web pošta</vt:lpstr>
      <vt:lpstr>E-mail adresa</vt:lpstr>
      <vt:lpstr>Zanimljivosti o e-mailu:</vt:lpstr>
      <vt:lpstr>CARNet webmail </vt:lpstr>
      <vt:lpstr>Sučelje CARNet web-mail-a</vt:lpstr>
      <vt:lpstr>PowerPoint prezentacija</vt:lpstr>
      <vt:lpstr>Slanje nove poruke</vt:lpstr>
      <vt:lpstr>Savjeti kod pisanja  web pošte:</vt:lpstr>
      <vt:lpstr>INTERAKtivni prozor za upoznavanje sa carnetovim webmailom</vt:lpstr>
      <vt:lpstr>Sažetak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Uporaba web pošte</dc:title>
  <dc:creator>Nataša Zvonar</dc:creator>
  <cp:lastModifiedBy>Nataša</cp:lastModifiedBy>
  <cp:revision>5</cp:revision>
  <dcterms:created xsi:type="dcterms:W3CDTF">2020-03-29T18:05:00Z</dcterms:created>
  <dcterms:modified xsi:type="dcterms:W3CDTF">2025-04-13T19:00:44Z</dcterms:modified>
</cp:coreProperties>
</file>