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AEA7-9E20-4116-A41F-08EBF8C6E404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DB39-B542-4615-BDC0-7F3EEB293F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1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9C84-8405-4C01-BD6D-51817A96EAFE}" type="datetime1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52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EF0-B8EB-4059-B398-DD974FF0DD5B}" type="datetime1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05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6F46-82DE-4521-ACC5-C55AD38CA1B1}" type="datetime1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02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5AC9-D7B2-4EE0-A9EF-5CEF2DF09E65}" type="datetime1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47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9693553-DA96-411B-9356-21CEE03F575D}" type="datetime1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99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A847-351D-41FB-8A25-BC0D3EDD91DF}" type="datetime1">
              <a:rPr lang="hr-HR" smtClean="0"/>
              <a:t>11.5.2019.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03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FF2-1F60-46C2-8B2A-0A9B2F18425B}" type="datetime1">
              <a:rPr lang="hr-HR" smtClean="0"/>
              <a:t>11.5.2019.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2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64CA-05FE-4C2B-A5AB-DD9941B59A74}" type="datetime1">
              <a:rPr lang="hr-HR" smtClean="0"/>
              <a:t>11.5.2019.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16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55C7-7CB8-42E6-A140-40668AEB5E94}" type="datetime1">
              <a:rPr lang="hr-HR" smtClean="0"/>
              <a:t>11.5.2019.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0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72A6-8370-462E-A5F2-51B7A71F9312}" type="datetime1">
              <a:rPr lang="hr-HR" smtClean="0"/>
              <a:t>11.5.2019.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640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E18C-E61F-4048-84A5-0B26239A2E77}" type="datetime1">
              <a:rPr lang="hr-HR" smtClean="0"/>
              <a:t>11.5.2019.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7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6C81299-1BB8-4BC0-A02C-8D1607E6F19A}" type="datetime1">
              <a:rPr lang="hr-HR" smtClean="0"/>
              <a:t>11.5.2019.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4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F3C3C-D547-42EC-9F1B-8B6D65253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Stripovi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4C36D2-3F1F-4C9C-97F0-932DC1184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D5494F8-5538-44E2-857B-1C5FC21A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27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FD32E3-0DB3-42CB-BA28-EE275789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Osnovno o stripovima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7D28CA8-02DB-4086-9B01-5252899A84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4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64FBF51-38CA-487F-9F40-B751FAC464FB}"/>
              </a:ext>
            </a:extLst>
          </p:cNvPr>
          <p:cNvSpPr txBox="1"/>
          <p:nvPr/>
        </p:nvSpPr>
        <p:spPr>
          <a:xfrm>
            <a:off x="7883611" y="2121408"/>
            <a:ext cx="3816774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/>
              <a:t>Strip</a:t>
            </a:r>
            <a:r>
              <a:rPr lang="en-US" sz="2400" dirty="0"/>
              <a:t> je </a:t>
            </a:r>
            <a:r>
              <a:rPr lang="en-US" sz="2400" dirty="0" err="1"/>
              <a:t>niz</a:t>
            </a:r>
            <a:r>
              <a:rPr lang="en-US" sz="2400" dirty="0"/>
              <a:t> </a:t>
            </a:r>
            <a:r>
              <a:rPr lang="en-US" sz="2400" dirty="0" err="1"/>
              <a:t>naracijom</a:t>
            </a:r>
            <a:r>
              <a:rPr lang="en-US" sz="2400" dirty="0"/>
              <a:t> </a:t>
            </a:r>
            <a:r>
              <a:rPr lang="en-US" sz="2400" dirty="0" err="1"/>
              <a:t>povezanih</a:t>
            </a:r>
            <a:r>
              <a:rPr lang="en-US" sz="2400" dirty="0"/>
              <a:t> </a:t>
            </a:r>
            <a:r>
              <a:rPr lang="en-US" sz="2400" dirty="0" err="1"/>
              <a:t>prizora</a:t>
            </a:r>
            <a:r>
              <a:rPr lang="en-US" sz="2400" dirty="0"/>
              <a:t>. </a:t>
            </a:r>
            <a:endParaRPr lang="hr-HR" sz="24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/>
              <a:t>Strip </a:t>
            </a:r>
            <a:r>
              <a:rPr lang="en-US" sz="2400" dirty="0" err="1"/>
              <a:t>dolazi</a:t>
            </a:r>
            <a:r>
              <a:rPr lang="en-US" sz="2400" dirty="0"/>
              <a:t> od </a:t>
            </a:r>
            <a:r>
              <a:rPr lang="en-US" sz="2400" dirty="0" err="1"/>
              <a:t>američkog</a:t>
            </a:r>
            <a:r>
              <a:rPr lang="en-US" sz="2400" dirty="0"/>
              <a:t> </a:t>
            </a:r>
            <a:r>
              <a:rPr lang="en-US" sz="2400" dirty="0" err="1"/>
              <a:t>naziva</a:t>
            </a:r>
            <a:r>
              <a:rPr lang="en-US" sz="2400" dirty="0"/>
              <a:t> </a:t>
            </a:r>
            <a:r>
              <a:rPr lang="en-US" sz="2400" i="1" dirty="0"/>
              <a:t>Comic Strip</a:t>
            </a:r>
            <a:r>
              <a:rPr lang="en-US" sz="2400" dirty="0"/>
              <a:t> 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doslovno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</a:t>
            </a:r>
            <a:r>
              <a:rPr lang="en-US" sz="2400" dirty="0" err="1"/>
              <a:t>komična</a:t>
            </a:r>
            <a:r>
              <a:rPr lang="en-US" sz="2400" dirty="0"/>
              <a:t> </a:t>
            </a:r>
            <a:r>
              <a:rPr lang="en-US" sz="2400" dirty="0" err="1"/>
              <a:t>traka</a:t>
            </a:r>
            <a:r>
              <a:rPr lang="en-US" sz="2400" dirty="0"/>
              <a:t>.</a:t>
            </a:r>
            <a:r>
              <a:rPr lang="hr-HR" sz="24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 err="1"/>
              <a:t>Iako</a:t>
            </a:r>
            <a:r>
              <a:rPr lang="en-US" sz="2400" dirty="0"/>
              <a:t> u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egzistira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dodatna</a:t>
            </a:r>
            <a:r>
              <a:rPr lang="en-US" sz="2400" dirty="0"/>
              <a:t> </a:t>
            </a:r>
            <a:r>
              <a:rPr lang="en-US" sz="2400" dirty="0" err="1"/>
              <a:t>zabava</a:t>
            </a:r>
            <a:r>
              <a:rPr lang="en-US" sz="2400" dirty="0"/>
              <a:t> za </a:t>
            </a:r>
            <a:r>
              <a:rPr lang="en-US" sz="2400" dirty="0" err="1"/>
              <a:t>čitatelje</a:t>
            </a:r>
            <a:r>
              <a:rPr lang="en-US" sz="2400" dirty="0"/>
              <a:t> </a:t>
            </a:r>
            <a:r>
              <a:rPr lang="en-US" sz="2400" dirty="0" err="1"/>
              <a:t>novina</a:t>
            </a:r>
            <a:r>
              <a:rPr lang="en-US" sz="2400" dirty="0"/>
              <a:t> </a:t>
            </a:r>
            <a:r>
              <a:rPr lang="en-US" sz="2400" dirty="0" err="1"/>
              <a:t>ubrzo</a:t>
            </a:r>
            <a:r>
              <a:rPr lang="en-US" sz="2400" dirty="0"/>
              <a:t> </a:t>
            </a:r>
            <a:r>
              <a:rPr lang="en-US" sz="2400" dirty="0" err="1"/>
              <a:t>postaje</a:t>
            </a:r>
            <a:r>
              <a:rPr lang="en-US" sz="2400" dirty="0"/>
              <a:t> </a:t>
            </a:r>
            <a:r>
              <a:rPr lang="en-US" sz="2400" dirty="0" err="1"/>
              <a:t>neovisni</a:t>
            </a:r>
            <a:r>
              <a:rPr lang="en-US" sz="2400" dirty="0"/>
              <a:t> </a:t>
            </a:r>
            <a:r>
              <a:rPr lang="en-US" sz="2400" dirty="0" err="1"/>
              <a:t>medij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voli</a:t>
            </a:r>
            <a:r>
              <a:rPr lang="en-US" sz="2400" dirty="0"/>
              <a:t> </a:t>
            </a:r>
            <a:r>
              <a:rPr lang="en-US" sz="2400" dirty="0" err="1"/>
              <a:t>kazati</a:t>
            </a:r>
            <a:r>
              <a:rPr lang="en-US" sz="2400" dirty="0"/>
              <a:t> </a:t>
            </a:r>
            <a:r>
              <a:rPr lang="en-US" sz="2400" b="1" dirty="0"/>
              <a:t>"</a:t>
            </a:r>
            <a:r>
              <a:rPr lang="en-US" sz="2400" b="1" dirty="0" err="1"/>
              <a:t>deveta</a:t>
            </a:r>
            <a:r>
              <a:rPr lang="en-US" sz="2400" b="1" dirty="0"/>
              <a:t> </a:t>
            </a:r>
            <a:r>
              <a:rPr lang="en-US" sz="2400" b="1" dirty="0" err="1"/>
              <a:t>umjetnost</a:t>
            </a:r>
            <a:r>
              <a:rPr lang="hr-HR" sz="2400" b="1" dirty="0"/>
              <a:t>”</a:t>
            </a:r>
            <a:endParaRPr lang="en-US" sz="2400" b="1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23115FE6-BAA3-4C28-804E-1B52FEED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86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CCA39-EAD0-4560-B9A8-EE79A5C0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Najpoznatiji </a:t>
            </a:r>
            <a:r>
              <a:rPr lang="hr-HR" dirty="0" err="1"/>
              <a:t>stripovski</a:t>
            </a:r>
            <a:r>
              <a:rPr lang="hr-HR" dirty="0"/>
              <a:t> </a:t>
            </a:r>
            <a:r>
              <a:rPr lang="hr-HR" dirty="0" err="1"/>
              <a:t>svijetovi</a:t>
            </a:r>
            <a:r>
              <a:rPr lang="hr-HR" dirty="0"/>
              <a:t>: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275393-B112-41FE-A045-405F1A6A4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896" y="1773936"/>
            <a:ext cx="4754880" cy="640080"/>
          </a:xfrm>
        </p:spPr>
        <p:txBody>
          <a:bodyPr>
            <a:normAutofit/>
          </a:bodyPr>
          <a:lstStyle/>
          <a:p>
            <a:r>
              <a:rPr lang="hr-HR" sz="2800" dirty="0" err="1"/>
              <a:t>Marvell</a:t>
            </a:r>
            <a:endParaRPr lang="hr-HR" sz="28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F43C64D-1C51-4F21-A483-FB9E89EE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414016"/>
            <a:ext cx="4754880" cy="408838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hr-HR" sz="5900" dirty="0"/>
              <a:t>Black </a:t>
            </a:r>
            <a:r>
              <a:rPr lang="hr-HR" sz="5900" dirty="0" err="1"/>
              <a:t>widow</a:t>
            </a:r>
            <a:endParaRPr lang="hr-HR" sz="5900" dirty="0"/>
          </a:p>
          <a:p>
            <a:pPr lvl="0"/>
            <a:r>
              <a:rPr lang="hr-HR" sz="5900" dirty="0"/>
              <a:t>Hulk</a:t>
            </a:r>
          </a:p>
          <a:p>
            <a:pPr lvl="0"/>
            <a:r>
              <a:rPr lang="hr-HR" sz="5900" dirty="0" err="1"/>
              <a:t>Deadpool</a:t>
            </a:r>
            <a:endParaRPr lang="hr-HR" sz="5900" dirty="0"/>
          </a:p>
          <a:p>
            <a:pPr lvl="0"/>
            <a:r>
              <a:rPr lang="hr-HR" sz="5900" dirty="0" err="1"/>
              <a:t>Doctor</a:t>
            </a:r>
            <a:r>
              <a:rPr lang="hr-HR" sz="5900" dirty="0"/>
              <a:t> </a:t>
            </a:r>
            <a:r>
              <a:rPr lang="hr-HR" sz="5900" dirty="0" err="1"/>
              <a:t>strange</a:t>
            </a:r>
            <a:endParaRPr lang="hr-HR" sz="5900" dirty="0"/>
          </a:p>
          <a:p>
            <a:pPr lvl="0"/>
            <a:r>
              <a:rPr lang="hr-HR" sz="5900" dirty="0"/>
              <a:t>Black </a:t>
            </a:r>
            <a:r>
              <a:rPr lang="hr-HR" sz="5900" dirty="0" err="1"/>
              <a:t>panther</a:t>
            </a:r>
            <a:endParaRPr lang="hr-HR" sz="5900" dirty="0"/>
          </a:p>
          <a:p>
            <a:pPr lvl="0"/>
            <a:r>
              <a:rPr lang="hr-HR" sz="5900" dirty="0" err="1"/>
              <a:t>Captain</a:t>
            </a:r>
            <a:r>
              <a:rPr lang="hr-HR" sz="5900" dirty="0"/>
              <a:t> </a:t>
            </a:r>
            <a:r>
              <a:rPr lang="hr-HR" sz="5900" dirty="0" err="1"/>
              <a:t>america</a:t>
            </a:r>
            <a:endParaRPr lang="hr-HR" sz="5900" dirty="0"/>
          </a:p>
          <a:p>
            <a:pPr lvl="0"/>
            <a:r>
              <a:rPr lang="hr-HR" sz="5900" dirty="0" err="1"/>
              <a:t>Thor</a:t>
            </a:r>
            <a:endParaRPr lang="hr-HR" sz="5900" dirty="0"/>
          </a:p>
          <a:p>
            <a:pPr lvl="0"/>
            <a:r>
              <a:rPr lang="hr-HR" sz="5900" dirty="0"/>
              <a:t>Iron </a:t>
            </a:r>
            <a:r>
              <a:rPr lang="hr-HR" sz="5900" dirty="0" err="1"/>
              <a:t>man</a:t>
            </a:r>
            <a:endParaRPr lang="hr-HR" sz="5900" dirty="0"/>
          </a:p>
          <a:p>
            <a:pPr lvl="0"/>
            <a:r>
              <a:rPr lang="hr-HR" sz="5900" dirty="0" err="1"/>
              <a:t>Wolverine</a:t>
            </a:r>
            <a:endParaRPr lang="hr-HR" sz="5900" dirty="0"/>
          </a:p>
          <a:p>
            <a:pPr lvl="0"/>
            <a:r>
              <a:rPr lang="hr-HR" sz="5900" dirty="0"/>
              <a:t>Spiderman</a:t>
            </a:r>
          </a:p>
          <a:p>
            <a:endParaRPr lang="hr-HR" b="1" dirty="0">
              <a:solidFill>
                <a:srgbClr val="FF00FF"/>
              </a:solidFill>
            </a:endParaRP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74092B0-36BF-4D8B-90AF-17DA80D3C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DC-</a:t>
            </a:r>
            <a:r>
              <a:rPr lang="hr-HR" sz="2800" dirty="0" err="1"/>
              <a:t>comics</a:t>
            </a:r>
            <a:endParaRPr lang="hr-HR" sz="28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F104512-0A7C-4B8E-B4F9-737B971F14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Superman</a:t>
            </a:r>
            <a:endParaRPr lang="hr-HR" sz="2400" dirty="0"/>
          </a:p>
          <a:p>
            <a:r>
              <a:rPr lang="en-US" sz="2400" dirty="0"/>
              <a:t> Batman</a:t>
            </a:r>
            <a:endParaRPr lang="hr-HR" sz="2400" dirty="0"/>
          </a:p>
          <a:p>
            <a:r>
              <a:rPr lang="en-US" sz="2400" dirty="0"/>
              <a:t> </a:t>
            </a:r>
            <a:r>
              <a:rPr lang="en-US" sz="2400" dirty="0" err="1"/>
              <a:t>Aquaman</a:t>
            </a:r>
            <a:endParaRPr lang="hr-HR" sz="2400" dirty="0"/>
          </a:p>
          <a:p>
            <a:r>
              <a:rPr lang="en-US" sz="2400" dirty="0"/>
              <a:t>Wonder Woman</a:t>
            </a:r>
            <a:endParaRPr lang="hr-HR" sz="2400" dirty="0"/>
          </a:p>
          <a:p>
            <a:r>
              <a:rPr lang="en-US" sz="2400" dirty="0"/>
              <a:t>Green Arrow</a:t>
            </a:r>
            <a:endParaRPr lang="hr-HR" sz="2400" dirty="0"/>
          </a:p>
          <a:p>
            <a:r>
              <a:rPr lang="en-US" sz="2400" dirty="0"/>
              <a:t>Flash</a:t>
            </a:r>
            <a:endParaRPr lang="hr-HR" sz="2400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F98309E-5996-4E62-8CCD-E3E8B8BF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05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2CB111-D6EF-4E2E-81F0-D3DFD1B0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88" y="519216"/>
            <a:ext cx="4972511" cy="1490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Deadpool</a:t>
            </a:r>
          </a:p>
        </p:txBody>
      </p:sp>
      <p:pic>
        <p:nvPicPr>
          <p:cNvPr id="3" name="Slika 2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660A0C38-6F91-441E-83C4-0B7AC7BD14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0" b="9811"/>
          <a:stretch/>
        </p:blipFill>
        <p:spPr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D8416EA-CF4E-4B56-92C1-0558CD6C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4</a:t>
            </a:fld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EE99FDD-6870-412F-925C-36C70ACA81BA}"/>
              </a:ext>
            </a:extLst>
          </p:cNvPr>
          <p:cNvSpPr txBox="1"/>
          <p:nvPr/>
        </p:nvSpPr>
        <p:spPr>
          <a:xfrm>
            <a:off x="6608162" y="2529375"/>
            <a:ext cx="47522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Deadpool</a:t>
            </a:r>
            <a:r>
              <a:rPr lang="hr-HR" sz="2800" dirty="0"/>
              <a:t> je elitni operativac Specijalnih snaga koji se pretvorio u plaćenika. Kada otkrije vlastitu bolest u terminalnoj fazi, odluči pristupiti tajnom eksperimentalnom programu.</a:t>
            </a:r>
          </a:p>
        </p:txBody>
      </p:sp>
    </p:spTree>
    <p:extLst>
      <p:ext uri="{BB962C8B-B14F-4D97-AF65-F5344CB8AC3E}">
        <p14:creationId xmlns:p14="http://schemas.microsoft.com/office/powerpoint/2010/main" val="99229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4B91EF-EA15-4765-9259-52BF9857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999" y="99910"/>
            <a:ext cx="3896264" cy="1230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hr-HR" sz="720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The</a:t>
            </a:r>
            <a:r>
              <a:rPr lang="hr-HR" sz="72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 Flash</a:t>
            </a:r>
            <a:endParaRPr lang="en-US" sz="72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3" name="Rezervirano mjesto sadržaja 5">
            <a:extLst>
              <a:ext uri="{FF2B5EF4-FFF2-40B4-BE49-F238E27FC236}">
                <a16:creationId xmlns:a16="http://schemas.microsoft.com/office/drawing/2014/main" id="{186D33FF-315F-461C-B4A6-9881B4CE9F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r="1" b="22533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id="{8CB7F7FE-5A72-4BE2-8202-F4950D38300F}"/>
              </a:ext>
            </a:extLst>
          </p:cNvPr>
          <p:cNvSpPr txBox="1"/>
          <p:nvPr/>
        </p:nvSpPr>
        <p:spPr>
          <a:xfrm>
            <a:off x="7434890" y="1484778"/>
            <a:ext cx="38362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Flash je jedan od najpoznatijih super heroja </a:t>
            </a:r>
            <a:r>
              <a:rPr lang="hr-HR" sz="2400" dirty="0">
                <a:solidFill>
                  <a:srgbClr val="FF0000"/>
                </a:solidFill>
              </a:rPr>
              <a:t>DC svemira </a:t>
            </a:r>
            <a:r>
              <a:rPr lang="hr-HR" sz="2400" dirty="0"/>
              <a:t>i član </a:t>
            </a:r>
            <a:r>
              <a:rPr lang="hr-HR" sz="2400" dirty="0">
                <a:solidFill>
                  <a:srgbClr val="FF0000"/>
                </a:solidFill>
              </a:rPr>
              <a:t>Justice lige</a:t>
            </a:r>
            <a:r>
              <a:rPr lang="hr-HR" sz="2400" dirty="0"/>
              <a:t> zajedno sa : Supermanom, Batmanom, Wonder </a:t>
            </a:r>
            <a:r>
              <a:rPr lang="hr-HR" sz="2400" dirty="0" err="1"/>
              <a:t>Woman</a:t>
            </a:r>
            <a:r>
              <a:rPr lang="hr-HR" sz="2400" dirty="0"/>
              <a:t>, </a:t>
            </a:r>
            <a:r>
              <a:rPr lang="hr-HR" sz="2400" dirty="0" err="1"/>
              <a:t>Aquamanom</a:t>
            </a:r>
            <a:r>
              <a:rPr lang="hr-HR" sz="2400" dirty="0"/>
              <a:t> i Green </a:t>
            </a:r>
            <a:r>
              <a:rPr lang="hr-HR" sz="2400" dirty="0" err="1"/>
              <a:t>Lantern</a:t>
            </a:r>
            <a:endParaRPr lang="hr-HR" sz="2400" dirty="0"/>
          </a:p>
          <a:p>
            <a:r>
              <a:rPr lang="hr-HR" sz="2400" dirty="0"/>
              <a:t> </a:t>
            </a:r>
          </a:p>
          <a:p>
            <a:r>
              <a:rPr lang="hr-HR" sz="2400" dirty="0"/>
              <a:t>Flash  je </a:t>
            </a:r>
            <a:r>
              <a:rPr lang="hr-HR" sz="2400" dirty="0" err="1"/>
              <a:t>superjunak</a:t>
            </a:r>
            <a:r>
              <a:rPr lang="hr-HR" sz="2400" dirty="0"/>
              <a:t> koji posjeduje super moći nevjerojatne brzine koju može postići.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C1A038-E576-4EF2-B491-2C990F07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1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0965A7-524A-44F1-B044-48411EA4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EE5433-7B78-4432-965F-8790C3F4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7AAA96-ECD9-48EA-B942-1172BB51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40A861-4A4D-4737-A602-9C1C6F90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1"/>
            <a:ext cx="4615180" cy="12725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ALAN FORD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248BD5A8-902E-46F3-9C9F-F939987C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5">
            <a:extLst>
              <a:ext uri="{FF2B5EF4-FFF2-40B4-BE49-F238E27FC236}">
                <a16:creationId xmlns:a16="http://schemas.microsoft.com/office/drawing/2014/main" id="{3800B863-FA71-4FFB-9F30-56E95B0D3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974AC77-F93C-4C47-8BA3-991BBA2EF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70C1A4-4B9C-47A6-981D-0D71C568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Slika 2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F9FE1968-48ED-41D1-B47D-7B76B6FFA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9" y="1054100"/>
            <a:ext cx="5068401" cy="438267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DA061EB-9A5D-4D68-89F4-4BE434F2E3B9}"/>
              </a:ext>
            </a:extLst>
          </p:cNvPr>
          <p:cNvSpPr txBox="1"/>
          <p:nvPr/>
        </p:nvSpPr>
        <p:spPr>
          <a:xfrm>
            <a:off x="6516014" y="2144170"/>
            <a:ext cx="5009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/>
              <a:t>Alan Ford</a:t>
            </a:r>
            <a:r>
              <a:rPr lang="hr-HR" sz="2400" dirty="0"/>
              <a:t> je talijanski  strip.</a:t>
            </a:r>
          </a:p>
          <a:p>
            <a:r>
              <a:rPr lang="hr-HR" sz="2400" dirty="0"/>
              <a:t>Grupa TNT osnovana je od Broja Jedan, a njezini su stalni članovi (tajni agenti): Alan Ford, Bob Rock, Sir Oliver, </a:t>
            </a:r>
            <a:r>
              <a:rPr lang="hr-HR" sz="2400" dirty="0" err="1"/>
              <a:t>Grunf</a:t>
            </a:r>
            <a:r>
              <a:rPr lang="hr-HR" sz="2400" dirty="0"/>
              <a:t>, Šef i Jeremija. </a:t>
            </a:r>
          </a:p>
          <a:p>
            <a:r>
              <a:rPr lang="hr-HR" sz="2400" dirty="0"/>
              <a:t>Sjedište Grupe TNT je cvjećarnica na Petoj Aveniji u New Yorku, koja im služi kao paravan.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7B61170-ED48-4491-8327-B0EF4C57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55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</Words>
  <Application>Microsoft Office PowerPoint</Application>
  <PresentationFormat>Široki zaslon</PresentationFormat>
  <Paragraphs>40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Slog od drveta</vt:lpstr>
      <vt:lpstr>Stripovi</vt:lpstr>
      <vt:lpstr>Osnovno o stripovima</vt:lpstr>
      <vt:lpstr>Najpoznatiji stripovski svijetovi:</vt:lpstr>
      <vt:lpstr>Deadpool</vt:lpstr>
      <vt:lpstr>The Flash</vt:lpstr>
      <vt:lpstr>ALAN FORD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Stripovi</dc:title>
  <dc:creator>Natasa Zvonar</dc:creator>
  <cp:lastModifiedBy>Natasa Zvonar</cp:lastModifiedBy>
  <cp:revision>4</cp:revision>
  <dcterms:created xsi:type="dcterms:W3CDTF">2019-05-09T16:43:35Z</dcterms:created>
  <dcterms:modified xsi:type="dcterms:W3CDTF">2019-05-11T20:23:06Z</dcterms:modified>
</cp:coreProperties>
</file>