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70" r:id="rId5"/>
    <p:sldId id="260" r:id="rId6"/>
    <p:sldId id="261" r:id="rId7"/>
    <p:sldId id="269" r:id="rId8"/>
    <p:sldId id="262" r:id="rId9"/>
    <p:sldId id="271" r:id="rId10"/>
    <p:sldId id="272" r:id="rId11"/>
    <p:sldId id="273" r:id="rId12"/>
    <p:sldId id="263" r:id="rId13"/>
    <p:sldId id="264" r:id="rId14"/>
    <p:sldId id="265" r:id="rId15"/>
    <p:sldId id="274" r:id="rId16"/>
    <p:sldId id="267" r:id="rId17"/>
    <p:sldId id="275" r:id="rId18"/>
    <p:sldId id="268" r:id="rId1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19" d="100"/>
          <a:sy n="119" d="100"/>
        </p:scale>
        <p:origin x="34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660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2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13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878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122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680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242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Prilagođeno</PresentationFormat>
  <Paragraphs>0</Paragraphs>
  <Slides>18</Slides>
  <Notes>0</Notes>
  <HiddenSlides>2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Racunalo</dc:creator>
  <cp:lastModifiedBy>Nataša</cp:lastModifiedBy>
  <cp:revision>3</cp:revision>
  <dcterms:created xsi:type="dcterms:W3CDTF">2006-08-16T00:00:00Z</dcterms:created>
  <dcterms:modified xsi:type="dcterms:W3CDTF">2026-10-25T19:50:09Z</dcterms:modified>
</cp:coreProperties>
</file>